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61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5" autoAdjust="0"/>
    <p:restoredTop sz="94718" autoAdjust="0"/>
  </p:normalViewPr>
  <p:slideViewPr>
    <p:cSldViewPr>
      <p:cViewPr varScale="1">
        <p:scale>
          <a:sx n="70" d="100"/>
          <a:sy n="70" d="100"/>
        </p:scale>
        <p:origin x="-672" y="-90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2832"/>
        <p:guide pos="336"/>
        <p:guide pos="5424"/>
        <p:guide pos="2928"/>
        <p:guide pos="1968"/>
        <p:guide pos="2070"/>
        <p:guide pos="3792"/>
        <p:guide pos="1104"/>
        <p:guide pos="4656"/>
        <p:guide pos="4560"/>
        <p:guide pos="3696"/>
        <p:guide pos="1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munkalap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26267281105997E-2"/>
          <c:y val="7.7244258872651406E-2"/>
          <c:w val="0.55184331797234998"/>
          <c:h val="0.7411273486430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 costs financial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cons</c:v>
                </c:pt>
                <c:pt idx="1">
                  <c:v>pros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1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transaction costs administrative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cons</c:v>
                </c:pt>
                <c:pt idx="1">
                  <c:v>pros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1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foreign exchange risk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cons</c:v>
                </c:pt>
                <c:pt idx="1">
                  <c:v>pros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0.02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currency exchange costs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cons</c:v>
                </c:pt>
                <c:pt idx="1">
                  <c:v>pros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0.06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loss of independent currency policy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cons</c:v>
                </c:pt>
                <c:pt idx="1">
                  <c:v>pros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3790080"/>
        <c:axId val="103791616"/>
      </c:barChart>
      <c:catAx>
        <c:axId val="10379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3791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7916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sk-SK" b="0"/>
                  <a:t>(% </a:t>
                </a:r>
                <a:r>
                  <a:rPr lang="en-US" b="0"/>
                  <a:t>GD</a:t>
                </a:r>
                <a:r>
                  <a:rPr lang="sk-SK" b="0"/>
                  <a:t>P)</a:t>
                </a:r>
              </a:p>
            </c:rich>
          </c:tx>
          <c:layout>
            <c:manualLayout>
              <c:xMode val="edge"/>
              <c:yMode val="edge"/>
              <c:x val="0.32142857142857201"/>
              <c:y val="0.922755741127349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379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22826172477895"/>
          <c:y val="4.6148081308831898E-2"/>
          <c:w val="0.255548064178373"/>
          <c:h val="0.928216249275873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42064372918993E-2"/>
          <c:y val="3.78151260504202E-2"/>
          <c:w val="0.92896781354051094"/>
          <c:h val="0.83403361344537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130.4</c:v>
                </c:pt>
                <c:pt idx="1">
                  <c:v>55.6</c:v>
                </c:pt>
                <c:pt idx="2">
                  <c:v>8.2000000000000011</c:v>
                </c:pt>
                <c:pt idx="3">
                  <c:v>82</c:v>
                </c:pt>
                <c:pt idx="4">
                  <c:v>97</c:v>
                </c:pt>
                <c:pt idx="5">
                  <c:v>63.3</c:v>
                </c:pt>
                <c:pt idx="6">
                  <c:v>55.5</c:v>
                </c:pt>
                <c:pt idx="7">
                  <c:v>121.5</c:v>
                </c:pt>
                <c:pt idx="8">
                  <c:v>51.4</c:v>
                </c:pt>
                <c:pt idx="9">
                  <c:v>7.4</c:v>
                </c:pt>
                <c:pt idx="10">
                  <c:v>35.299999999999997</c:v>
                </c:pt>
                <c:pt idx="11">
                  <c:v>76.099999999999994</c:v>
                </c:pt>
                <c:pt idx="12">
                  <c:v>68.3</c:v>
                </c:pt>
                <c:pt idx="13">
                  <c:v>59.2</c:v>
                </c:pt>
                <c:pt idx="15">
                  <c:v>22.1</c:v>
                </c:pt>
                <c:pt idx="16">
                  <c:v>56.6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127.3</c:v>
                </c:pt>
                <c:pt idx="1">
                  <c:v>58.4</c:v>
                </c:pt>
                <c:pt idx="2">
                  <c:v>7.6</c:v>
                </c:pt>
                <c:pt idx="3">
                  <c:v>73.400000000000006</c:v>
                </c:pt>
                <c:pt idx="4">
                  <c:v>99.4</c:v>
                </c:pt>
                <c:pt idx="5">
                  <c:v>67.400000000000006</c:v>
                </c:pt>
                <c:pt idx="6">
                  <c:v>58</c:v>
                </c:pt>
                <c:pt idx="7">
                  <c:v>120.9</c:v>
                </c:pt>
                <c:pt idx="8">
                  <c:v>52.6</c:v>
                </c:pt>
                <c:pt idx="9">
                  <c:v>7.4</c:v>
                </c:pt>
                <c:pt idx="10">
                  <c:v>40.1</c:v>
                </c:pt>
                <c:pt idx="11">
                  <c:v>74.099999999999994</c:v>
                </c:pt>
                <c:pt idx="12">
                  <c:v>68.3</c:v>
                </c:pt>
                <c:pt idx="13">
                  <c:v>58.3</c:v>
                </c:pt>
                <c:pt idx="15">
                  <c:v>31.1</c:v>
                </c:pt>
                <c:pt idx="16">
                  <c:v>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1997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122.7</c:v>
                </c:pt>
                <c:pt idx="1">
                  <c:v>59.7</c:v>
                </c:pt>
                <c:pt idx="2">
                  <c:v>7</c:v>
                </c:pt>
                <c:pt idx="3">
                  <c:v>64.3</c:v>
                </c:pt>
                <c:pt idx="4">
                  <c:v>96.6</c:v>
                </c:pt>
                <c:pt idx="5">
                  <c:v>66.099999999999994</c:v>
                </c:pt>
                <c:pt idx="6">
                  <c:v>59.2</c:v>
                </c:pt>
                <c:pt idx="7">
                  <c:v>118.1</c:v>
                </c:pt>
                <c:pt idx="8">
                  <c:v>56.9</c:v>
                </c:pt>
                <c:pt idx="9">
                  <c:v>7.4</c:v>
                </c:pt>
                <c:pt idx="10">
                  <c:v>48.4</c:v>
                </c:pt>
                <c:pt idx="11">
                  <c:v>68.2</c:v>
                </c:pt>
                <c:pt idx="12">
                  <c:v>64.400000000000006</c:v>
                </c:pt>
                <c:pt idx="13">
                  <c:v>54.4</c:v>
                </c:pt>
                <c:pt idx="15">
                  <c:v>33.799999999999997</c:v>
                </c:pt>
                <c:pt idx="16">
                  <c:v>53.9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117.4</c:v>
                </c:pt>
                <c:pt idx="1">
                  <c:v>60.3</c:v>
                </c:pt>
                <c:pt idx="2">
                  <c:v>6</c:v>
                </c:pt>
                <c:pt idx="3">
                  <c:v>53.6</c:v>
                </c:pt>
                <c:pt idx="4">
                  <c:v>94.5</c:v>
                </c:pt>
                <c:pt idx="5">
                  <c:v>64.099999999999994</c:v>
                </c:pt>
                <c:pt idx="6">
                  <c:v>59.4</c:v>
                </c:pt>
                <c:pt idx="7">
                  <c:v>114.9</c:v>
                </c:pt>
                <c:pt idx="8">
                  <c:v>58.6</c:v>
                </c:pt>
                <c:pt idx="9">
                  <c:v>7.1</c:v>
                </c:pt>
                <c:pt idx="10">
                  <c:v>53.4</c:v>
                </c:pt>
                <c:pt idx="11">
                  <c:v>65.7</c:v>
                </c:pt>
                <c:pt idx="12">
                  <c:v>64.8</c:v>
                </c:pt>
                <c:pt idx="13">
                  <c:v>50.4</c:v>
                </c:pt>
                <c:pt idx="15">
                  <c:v>34.5</c:v>
                </c:pt>
                <c:pt idx="16">
                  <c:v>48.4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113.7</c:v>
                </c:pt>
                <c:pt idx="1">
                  <c:v>60.9</c:v>
                </c:pt>
                <c:pt idx="2">
                  <c:v>6.5</c:v>
                </c:pt>
                <c:pt idx="3">
                  <c:v>48.5</c:v>
                </c:pt>
                <c:pt idx="4">
                  <c:v>94</c:v>
                </c:pt>
                <c:pt idx="5">
                  <c:v>62.3</c:v>
                </c:pt>
                <c:pt idx="6">
                  <c:v>58.9</c:v>
                </c:pt>
                <c:pt idx="7">
                  <c:v>113.7</c:v>
                </c:pt>
                <c:pt idx="8">
                  <c:v>58.9</c:v>
                </c:pt>
                <c:pt idx="9">
                  <c:v>6.4</c:v>
                </c:pt>
                <c:pt idx="10">
                  <c:v>57.1</c:v>
                </c:pt>
                <c:pt idx="11">
                  <c:v>61.1</c:v>
                </c:pt>
                <c:pt idx="12">
                  <c:v>67.3</c:v>
                </c:pt>
                <c:pt idx="13">
                  <c:v>49.6</c:v>
                </c:pt>
                <c:pt idx="15">
                  <c:v>47.9</c:v>
                </c:pt>
                <c:pt idx="16">
                  <c:v>45.7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107.9</c:v>
                </c:pt>
                <c:pt idx="1">
                  <c:v>59.7</c:v>
                </c:pt>
                <c:pt idx="2">
                  <c:v>5.0999999999999996</c:v>
                </c:pt>
                <c:pt idx="3">
                  <c:v>37.799999999999997</c:v>
                </c:pt>
                <c:pt idx="4">
                  <c:v>103.4</c:v>
                </c:pt>
                <c:pt idx="5">
                  <c:v>59.3</c:v>
                </c:pt>
                <c:pt idx="6">
                  <c:v>57.3</c:v>
                </c:pt>
                <c:pt idx="7">
                  <c:v>109.2</c:v>
                </c:pt>
                <c:pt idx="8">
                  <c:v>58.8</c:v>
                </c:pt>
                <c:pt idx="9">
                  <c:v>6.2</c:v>
                </c:pt>
                <c:pt idx="10">
                  <c:v>55.9</c:v>
                </c:pt>
                <c:pt idx="11">
                  <c:v>53.8</c:v>
                </c:pt>
                <c:pt idx="12">
                  <c:v>66.5</c:v>
                </c:pt>
                <c:pt idx="13">
                  <c:v>48.5</c:v>
                </c:pt>
                <c:pt idx="15">
                  <c:v>50.3</c:v>
                </c:pt>
                <c:pt idx="16">
                  <c:v>43.8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Sheet1!$H$2:$H$18</c:f>
              <c:numCache>
                <c:formatCode>General</c:formatCode>
                <c:ptCount val="17"/>
                <c:pt idx="0">
                  <c:v>106.6</c:v>
                </c:pt>
                <c:pt idx="1">
                  <c:v>58.8</c:v>
                </c:pt>
                <c:pt idx="2">
                  <c:v>4.8</c:v>
                </c:pt>
                <c:pt idx="3">
                  <c:v>35.5</c:v>
                </c:pt>
                <c:pt idx="4">
                  <c:v>103.7</c:v>
                </c:pt>
                <c:pt idx="5">
                  <c:v>55.5</c:v>
                </c:pt>
                <c:pt idx="6">
                  <c:v>56.9</c:v>
                </c:pt>
                <c:pt idx="7">
                  <c:v>108.8</c:v>
                </c:pt>
                <c:pt idx="8">
                  <c:v>60.7</c:v>
                </c:pt>
                <c:pt idx="9">
                  <c:v>6.3</c:v>
                </c:pt>
                <c:pt idx="10">
                  <c:v>62.1</c:v>
                </c:pt>
                <c:pt idx="11">
                  <c:v>50.7</c:v>
                </c:pt>
                <c:pt idx="12">
                  <c:v>67.3</c:v>
                </c:pt>
                <c:pt idx="13">
                  <c:v>51.2</c:v>
                </c:pt>
                <c:pt idx="14">
                  <c:v>26.7</c:v>
                </c:pt>
                <c:pt idx="15">
                  <c:v>48.9</c:v>
                </c:pt>
                <c:pt idx="16">
                  <c:v>42.5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Sheet1!$I$2:$I$18</c:f>
              <c:numCache>
                <c:formatCode>General</c:formatCode>
                <c:ptCount val="17"/>
                <c:pt idx="0">
                  <c:v>103.5</c:v>
                </c:pt>
                <c:pt idx="1">
                  <c:v>60.4</c:v>
                </c:pt>
                <c:pt idx="2">
                  <c:v>5.7</c:v>
                </c:pt>
                <c:pt idx="3">
                  <c:v>32.1</c:v>
                </c:pt>
                <c:pt idx="4">
                  <c:v>101.7</c:v>
                </c:pt>
                <c:pt idx="5">
                  <c:v>52.5</c:v>
                </c:pt>
                <c:pt idx="6">
                  <c:v>58.8</c:v>
                </c:pt>
                <c:pt idx="7">
                  <c:v>105.7</c:v>
                </c:pt>
                <c:pt idx="8">
                  <c:v>64.599999999999994</c:v>
                </c:pt>
                <c:pt idx="9">
                  <c:v>6.3</c:v>
                </c:pt>
                <c:pt idx="10">
                  <c:v>60.1</c:v>
                </c:pt>
                <c:pt idx="11">
                  <c:v>50.5</c:v>
                </c:pt>
                <c:pt idx="12">
                  <c:v>66.7</c:v>
                </c:pt>
                <c:pt idx="13">
                  <c:v>53.8</c:v>
                </c:pt>
                <c:pt idx="14">
                  <c:v>27.9</c:v>
                </c:pt>
                <c:pt idx="15">
                  <c:v>43.4</c:v>
                </c:pt>
                <c:pt idx="16">
                  <c:v>41.5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Sheet1!$J$2:$J$18</c:f>
              <c:numCache>
                <c:formatCode>General</c:formatCode>
                <c:ptCount val="17"/>
                <c:pt idx="0">
                  <c:v>98.5</c:v>
                </c:pt>
                <c:pt idx="1">
                  <c:v>63.9</c:v>
                </c:pt>
                <c:pt idx="2">
                  <c:v>5.6</c:v>
                </c:pt>
                <c:pt idx="3">
                  <c:v>30.9</c:v>
                </c:pt>
                <c:pt idx="4">
                  <c:v>97.4</c:v>
                </c:pt>
                <c:pt idx="5">
                  <c:v>48.7</c:v>
                </c:pt>
                <c:pt idx="6">
                  <c:v>62.9</c:v>
                </c:pt>
                <c:pt idx="7">
                  <c:v>104.4</c:v>
                </c:pt>
                <c:pt idx="8">
                  <c:v>68.900000000000006</c:v>
                </c:pt>
                <c:pt idx="9">
                  <c:v>6.1</c:v>
                </c:pt>
                <c:pt idx="10">
                  <c:v>69.3</c:v>
                </c:pt>
                <c:pt idx="11">
                  <c:v>52</c:v>
                </c:pt>
                <c:pt idx="12">
                  <c:v>65.8</c:v>
                </c:pt>
                <c:pt idx="13">
                  <c:v>55.9</c:v>
                </c:pt>
                <c:pt idx="14">
                  <c:v>27.3</c:v>
                </c:pt>
                <c:pt idx="15">
                  <c:v>42.4</c:v>
                </c:pt>
                <c:pt idx="16">
                  <c:v>44.5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Sheet1!$K$2:$K$18</c:f>
              <c:numCache>
                <c:formatCode>General</c:formatCode>
                <c:ptCount val="17"/>
                <c:pt idx="0">
                  <c:v>94.2</c:v>
                </c:pt>
                <c:pt idx="1">
                  <c:v>65.8</c:v>
                </c:pt>
                <c:pt idx="2">
                  <c:v>5</c:v>
                </c:pt>
                <c:pt idx="3">
                  <c:v>29.6</c:v>
                </c:pt>
                <c:pt idx="4">
                  <c:v>98.6</c:v>
                </c:pt>
                <c:pt idx="5">
                  <c:v>46.2</c:v>
                </c:pt>
                <c:pt idx="6">
                  <c:v>64.900000000000006</c:v>
                </c:pt>
                <c:pt idx="7">
                  <c:v>103.9</c:v>
                </c:pt>
                <c:pt idx="8">
                  <c:v>70.2</c:v>
                </c:pt>
                <c:pt idx="9">
                  <c:v>6.3</c:v>
                </c:pt>
                <c:pt idx="10">
                  <c:v>72.400000000000006</c:v>
                </c:pt>
                <c:pt idx="11">
                  <c:v>52.4</c:v>
                </c:pt>
                <c:pt idx="12">
                  <c:v>65.2</c:v>
                </c:pt>
                <c:pt idx="13">
                  <c:v>57.6</c:v>
                </c:pt>
                <c:pt idx="14">
                  <c:v>27.4</c:v>
                </c:pt>
                <c:pt idx="15">
                  <c:v>41.5</c:v>
                </c:pt>
                <c:pt idx="16">
                  <c:v>44.4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Sheet1!$L$2:$L$18</c:f>
              <c:numCache>
                <c:formatCode>General</c:formatCode>
                <c:ptCount val="17"/>
                <c:pt idx="0">
                  <c:v>92.1</c:v>
                </c:pt>
                <c:pt idx="1">
                  <c:v>68</c:v>
                </c:pt>
                <c:pt idx="2">
                  <c:v>4.5999999999999996</c:v>
                </c:pt>
                <c:pt idx="3">
                  <c:v>27.4</c:v>
                </c:pt>
                <c:pt idx="4">
                  <c:v>100</c:v>
                </c:pt>
                <c:pt idx="5">
                  <c:v>43</c:v>
                </c:pt>
                <c:pt idx="6">
                  <c:v>66.400000000000006</c:v>
                </c:pt>
                <c:pt idx="7">
                  <c:v>105.9</c:v>
                </c:pt>
                <c:pt idx="8">
                  <c:v>69.099999999999994</c:v>
                </c:pt>
                <c:pt idx="9">
                  <c:v>6.1</c:v>
                </c:pt>
                <c:pt idx="10">
                  <c:v>69.599999999999994</c:v>
                </c:pt>
                <c:pt idx="11">
                  <c:v>51.8</c:v>
                </c:pt>
                <c:pt idx="12">
                  <c:v>64.599999999999994</c:v>
                </c:pt>
                <c:pt idx="13">
                  <c:v>62.8</c:v>
                </c:pt>
                <c:pt idx="14">
                  <c:v>26.7</c:v>
                </c:pt>
                <c:pt idx="15">
                  <c:v>34.200000000000003</c:v>
                </c:pt>
                <c:pt idx="16">
                  <c:v>41.7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Sheet1!$M$2:$M$18</c:f>
              <c:numCache>
                <c:formatCode>General</c:formatCode>
                <c:ptCount val="17"/>
                <c:pt idx="0">
                  <c:v>88.1</c:v>
                </c:pt>
                <c:pt idx="1">
                  <c:v>67.599999999999994</c:v>
                </c:pt>
                <c:pt idx="2">
                  <c:v>4.4000000000000004</c:v>
                </c:pt>
                <c:pt idx="3">
                  <c:v>24.8</c:v>
                </c:pt>
                <c:pt idx="4">
                  <c:v>106.1</c:v>
                </c:pt>
                <c:pt idx="5">
                  <c:v>39.6</c:v>
                </c:pt>
                <c:pt idx="6">
                  <c:v>63.7</c:v>
                </c:pt>
                <c:pt idx="7">
                  <c:v>106.6</c:v>
                </c:pt>
                <c:pt idx="8">
                  <c:v>64.599999999999994</c:v>
                </c:pt>
                <c:pt idx="9">
                  <c:v>6.7</c:v>
                </c:pt>
                <c:pt idx="10">
                  <c:v>64.2</c:v>
                </c:pt>
                <c:pt idx="11">
                  <c:v>47.4</c:v>
                </c:pt>
                <c:pt idx="12">
                  <c:v>62.8</c:v>
                </c:pt>
                <c:pt idx="13">
                  <c:v>63.9</c:v>
                </c:pt>
                <c:pt idx="14">
                  <c:v>26.4</c:v>
                </c:pt>
                <c:pt idx="15">
                  <c:v>30.5</c:v>
                </c:pt>
                <c:pt idx="16">
                  <c:v>39.700000000000003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Sheet1!$N$2:$N$18</c:f>
              <c:numCache>
                <c:formatCode>General</c:formatCode>
                <c:ptCount val="17"/>
                <c:pt idx="0">
                  <c:v>84.1</c:v>
                </c:pt>
                <c:pt idx="1">
                  <c:v>65.2</c:v>
                </c:pt>
                <c:pt idx="2">
                  <c:v>3.7</c:v>
                </c:pt>
                <c:pt idx="3">
                  <c:v>24.9</c:v>
                </c:pt>
                <c:pt idx="4">
                  <c:v>107.4</c:v>
                </c:pt>
                <c:pt idx="5">
                  <c:v>36.200000000000003</c:v>
                </c:pt>
                <c:pt idx="6">
                  <c:v>64.2</c:v>
                </c:pt>
                <c:pt idx="7">
                  <c:v>103.1</c:v>
                </c:pt>
                <c:pt idx="8">
                  <c:v>58.8</c:v>
                </c:pt>
                <c:pt idx="9">
                  <c:v>6.7</c:v>
                </c:pt>
                <c:pt idx="10">
                  <c:v>62.1</c:v>
                </c:pt>
                <c:pt idx="11">
                  <c:v>45.3</c:v>
                </c:pt>
                <c:pt idx="12">
                  <c:v>60.2</c:v>
                </c:pt>
                <c:pt idx="13">
                  <c:v>68.3</c:v>
                </c:pt>
                <c:pt idx="14">
                  <c:v>23.1</c:v>
                </c:pt>
                <c:pt idx="15">
                  <c:v>29.6</c:v>
                </c:pt>
                <c:pt idx="16">
                  <c:v>35.200000000000003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Sheet1!$O$2:$O$18</c:f>
              <c:numCache>
                <c:formatCode>General</c:formatCode>
                <c:ptCount val="17"/>
                <c:pt idx="0">
                  <c:v>89.3</c:v>
                </c:pt>
                <c:pt idx="1">
                  <c:v>66.7</c:v>
                </c:pt>
                <c:pt idx="2">
                  <c:v>4.5</c:v>
                </c:pt>
                <c:pt idx="3">
                  <c:v>44.3</c:v>
                </c:pt>
                <c:pt idx="4">
                  <c:v>113</c:v>
                </c:pt>
                <c:pt idx="5">
                  <c:v>40.1</c:v>
                </c:pt>
                <c:pt idx="6">
                  <c:v>68.2</c:v>
                </c:pt>
                <c:pt idx="7">
                  <c:v>105.8</c:v>
                </c:pt>
                <c:pt idx="8">
                  <c:v>48.9</c:v>
                </c:pt>
                <c:pt idx="9">
                  <c:v>13.7</c:v>
                </c:pt>
                <c:pt idx="10">
                  <c:v>62.2</c:v>
                </c:pt>
                <c:pt idx="11">
                  <c:v>58.5</c:v>
                </c:pt>
                <c:pt idx="12">
                  <c:v>63.8</c:v>
                </c:pt>
                <c:pt idx="13">
                  <c:v>71.599999999999994</c:v>
                </c:pt>
                <c:pt idx="14">
                  <c:v>21.9</c:v>
                </c:pt>
                <c:pt idx="15">
                  <c:v>27.8</c:v>
                </c:pt>
                <c:pt idx="16">
                  <c:v>33.9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Sheet1!$P$2:$P$18</c:f>
              <c:numCache>
                <c:formatCode>General</c:formatCode>
                <c:ptCount val="17"/>
                <c:pt idx="0">
                  <c:v>95.9</c:v>
                </c:pt>
                <c:pt idx="1">
                  <c:v>74.400000000000006</c:v>
                </c:pt>
                <c:pt idx="2">
                  <c:v>7.2</c:v>
                </c:pt>
                <c:pt idx="3">
                  <c:v>65.2</c:v>
                </c:pt>
                <c:pt idx="4">
                  <c:v>129.30000000000001</c:v>
                </c:pt>
                <c:pt idx="5">
                  <c:v>53.8</c:v>
                </c:pt>
                <c:pt idx="6">
                  <c:v>79</c:v>
                </c:pt>
                <c:pt idx="7">
                  <c:v>115.5</c:v>
                </c:pt>
                <c:pt idx="8">
                  <c:v>58.5</c:v>
                </c:pt>
                <c:pt idx="9">
                  <c:v>14.8</c:v>
                </c:pt>
                <c:pt idx="10">
                  <c:v>67.8</c:v>
                </c:pt>
                <c:pt idx="11">
                  <c:v>60.8</c:v>
                </c:pt>
                <c:pt idx="12">
                  <c:v>69.5</c:v>
                </c:pt>
                <c:pt idx="13">
                  <c:v>83</c:v>
                </c:pt>
                <c:pt idx="14">
                  <c:v>35.299999999999997</c:v>
                </c:pt>
                <c:pt idx="15">
                  <c:v>35.5</c:v>
                </c:pt>
                <c:pt idx="16">
                  <c:v>43.3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Sheet1!$Q$2:$Q$18</c:f>
              <c:numCache>
                <c:formatCode>General</c:formatCode>
                <c:ptCount val="17"/>
                <c:pt idx="0">
                  <c:v>96.2</c:v>
                </c:pt>
                <c:pt idx="1">
                  <c:v>83.2</c:v>
                </c:pt>
                <c:pt idx="2">
                  <c:v>6.7</c:v>
                </c:pt>
                <c:pt idx="3">
                  <c:v>94.9</c:v>
                </c:pt>
                <c:pt idx="4">
                  <c:v>144.9</c:v>
                </c:pt>
                <c:pt idx="5">
                  <c:v>61</c:v>
                </c:pt>
                <c:pt idx="6">
                  <c:v>82.3</c:v>
                </c:pt>
                <c:pt idx="7">
                  <c:v>118.4</c:v>
                </c:pt>
                <c:pt idx="8">
                  <c:v>61.5</c:v>
                </c:pt>
                <c:pt idx="9">
                  <c:v>19.100000000000001</c:v>
                </c:pt>
                <c:pt idx="10">
                  <c:v>69</c:v>
                </c:pt>
                <c:pt idx="11">
                  <c:v>62.9</c:v>
                </c:pt>
                <c:pt idx="12">
                  <c:v>71.8</c:v>
                </c:pt>
                <c:pt idx="13">
                  <c:v>93.3</c:v>
                </c:pt>
                <c:pt idx="14">
                  <c:v>38.799999999999997</c:v>
                </c:pt>
                <c:pt idx="15">
                  <c:v>41</c:v>
                </c:pt>
                <c:pt idx="16">
                  <c:v>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41184"/>
        <c:axId val="106142720"/>
      </c:barChart>
      <c:catAx>
        <c:axId val="106141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10614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142720"/>
        <c:scaling>
          <c:orientation val="minMax"/>
          <c:max val="14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% of GDP</a:t>
                </a:r>
              </a:p>
            </c:rich>
          </c:tx>
          <c:layout>
            <c:manualLayout>
              <c:xMode val="edge"/>
              <c:yMode val="edge"/>
              <c:x val="0"/>
              <c:y val="0.76050420168067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614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977802441731401E-2"/>
          <c:y val="0.94747899159663795"/>
          <c:w val="0.98002219755826903"/>
          <c:h val="5.46218487394957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>
          <a:latin typeface="+mn-lt"/>
        </a:defRPr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87224669603506E-2"/>
          <c:y val="3.78151260504202E-2"/>
          <c:w val="0.92841409691629895"/>
          <c:h val="0.83613445378151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-4.5</c:v>
                </c:pt>
                <c:pt idx="2">
                  <c:v>1.1000000000000001</c:v>
                </c:pt>
                <c:pt idx="3">
                  <c:v>-2.1</c:v>
                </c:pt>
                <c:pt idx="5">
                  <c:v>-6.5</c:v>
                </c:pt>
                <c:pt idx="6">
                  <c:v>-5.5</c:v>
                </c:pt>
                <c:pt idx="7">
                  <c:v>-7.4</c:v>
                </c:pt>
                <c:pt idx="8">
                  <c:v>-0.8</c:v>
                </c:pt>
                <c:pt idx="9">
                  <c:v>2.4</c:v>
                </c:pt>
                <c:pt idx="10">
                  <c:v>-4.2</c:v>
                </c:pt>
                <c:pt idx="12">
                  <c:v>-5.8</c:v>
                </c:pt>
                <c:pt idx="13">
                  <c:v>-5</c:v>
                </c:pt>
                <c:pt idx="14">
                  <c:v>-8.4</c:v>
                </c:pt>
                <c:pt idx="15">
                  <c:v>-3.4</c:v>
                </c:pt>
                <c:pt idx="16">
                  <c:v>-6.2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-4</c:v>
                </c:pt>
                <c:pt idx="1">
                  <c:v>-3.3</c:v>
                </c:pt>
                <c:pt idx="2">
                  <c:v>-0.3</c:v>
                </c:pt>
                <c:pt idx="3">
                  <c:v>-0.1</c:v>
                </c:pt>
                <c:pt idx="5">
                  <c:v>-4.8</c:v>
                </c:pt>
                <c:pt idx="6">
                  <c:v>-4</c:v>
                </c:pt>
                <c:pt idx="7">
                  <c:v>-7</c:v>
                </c:pt>
                <c:pt idx="8">
                  <c:v>-3.2</c:v>
                </c:pt>
                <c:pt idx="9">
                  <c:v>1.2</c:v>
                </c:pt>
                <c:pt idx="10">
                  <c:v>-8</c:v>
                </c:pt>
                <c:pt idx="11">
                  <c:v>-1.9</c:v>
                </c:pt>
                <c:pt idx="12">
                  <c:v>-4</c:v>
                </c:pt>
                <c:pt idx="13">
                  <c:v>-4.5</c:v>
                </c:pt>
                <c:pt idx="14">
                  <c:v>-1.1000000000000001</c:v>
                </c:pt>
                <c:pt idx="15">
                  <c:v>-9.9</c:v>
                </c:pt>
                <c:pt idx="16">
                  <c:v>-3.5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1997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-2.2999999999999998</c:v>
                </c:pt>
                <c:pt idx="1">
                  <c:v>-2.6</c:v>
                </c:pt>
                <c:pt idx="2">
                  <c:v>2.2000000000000002</c:v>
                </c:pt>
                <c:pt idx="3">
                  <c:v>1.1000000000000001</c:v>
                </c:pt>
                <c:pt idx="5">
                  <c:v>-3.4</c:v>
                </c:pt>
                <c:pt idx="6">
                  <c:v>-3.3</c:v>
                </c:pt>
                <c:pt idx="7">
                  <c:v>-2.7</c:v>
                </c:pt>
                <c:pt idx="8">
                  <c:v>-5</c:v>
                </c:pt>
                <c:pt idx="9">
                  <c:v>3.7</c:v>
                </c:pt>
                <c:pt idx="10">
                  <c:v>-7.7</c:v>
                </c:pt>
                <c:pt idx="11">
                  <c:v>-1.2</c:v>
                </c:pt>
                <c:pt idx="12">
                  <c:v>-1.8</c:v>
                </c:pt>
                <c:pt idx="13">
                  <c:v>-3.4</c:v>
                </c:pt>
                <c:pt idx="14">
                  <c:v>-2.4</c:v>
                </c:pt>
                <c:pt idx="15">
                  <c:v>-6.3</c:v>
                </c:pt>
                <c:pt idx="16">
                  <c:v>-1.4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-0.9</c:v>
                </c:pt>
                <c:pt idx="1">
                  <c:v>-2.2000000000000002</c:v>
                </c:pt>
                <c:pt idx="2">
                  <c:v>-0.7</c:v>
                </c:pt>
                <c:pt idx="3">
                  <c:v>2.4</c:v>
                </c:pt>
                <c:pt idx="5">
                  <c:v>-3.2</c:v>
                </c:pt>
                <c:pt idx="6">
                  <c:v>-2.6</c:v>
                </c:pt>
                <c:pt idx="7">
                  <c:v>-2.8</c:v>
                </c:pt>
                <c:pt idx="8">
                  <c:v>-4.0999999999999996</c:v>
                </c:pt>
                <c:pt idx="9">
                  <c:v>3.4</c:v>
                </c:pt>
                <c:pt idx="10">
                  <c:v>-9.9</c:v>
                </c:pt>
                <c:pt idx="11">
                  <c:v>-0.9</c:v>
                </c:pt>
                <c:pt idx="12">
                  <c:v>-2.4</c:v>
                </c:pt>
                <c:pt idx="13">
                  <c:v>-3.5</c:v>
                </c:pt>
                <c:pt idx="14">
                  <c:v>-2.4</c:v>
                </c:pt>
                <c:pt idx="15">
                  <c:v>-5.3</c:v>
                </c:pt>
                <c:pt idx="16">
                  <c:v>1.5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-0.6</c:v>
                </c:pt>
                <c:pt idx="1">
                  <c:v>-1.5</c:v>
                </c:pt>
                <c:pt idx="2">
                  <c:v>-3.5</c:v>
                </c:pt>
                <c:pt idx="3">
                  <c:v>2.7</c:v>
                </c:pt>
                <c:pt idx="5">
                  <c:v>-1.4</c:v>
                </c:pt>
                <c:pt idx="6">
                  <c:v>-1.8</c:v>
                </c:pt>
                <c:pt idx="7">
                  <c:v>-1.7</c:v>
                </c:pt>
                <c:pt idx="8">
                  <c:v>-4.3</c:v>
                </c:pt>
                <c:pt idx="9">
                  <c:v>3.4</c:v>
                </c:pt>
                <c:pt idx="10">
                  <c:v>-7.7</c:v>
                </c:pt>
                <c:pt idx="11">
                  <c:v>0.4</c:v>
                </c:pt>
                <c:pt idx="12">
                  <c:v>-2.2999999999999998</c:v>
                </c:pt>
                <c:pt idx="13">
                  <c:v>-2.7</c:v>
                </c:pt>
                <c:pt idx="14">
                  <c:v>-3</c:v>
                </c:pt>
                <c:pt idx="15">
                  <c:v>-7.4</c:v>
                </c:pt>
                <c:pt idx="16">
                  <c:v>1.6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0</c:v>
                </c:pt>
                <c:pt idx="1">
                  <c:v>1.3</c:v>
                </c:pt>
                <c:pt idx="2">
                  <c:v>-0.2</c:v>
                </c:pt>
                <c:pt idx="3">
                  <c:v>4.7</c:v>
                </c:pt>
                <c:pt idx="4">
                  <c:v>-3.7</c:v>
                </c:pt>
                <c:pt idx="5">
                  <c:v>-1</c:v>
                </c:pt>
                <c:pt idx="6">
                  <c:v>-1.5</c:v>
                </c:pt>
                <c:pt idx="7">
                  <c:v>-0.8</c:v>
                </c:pt>
                <c:pt idx="8">
                  <c:v>-2.2999999999999998</c:v>
                </c:pt>
                <c:pt idx="9">
                  <c:v>6</c:v>
                </c:pt>
                <c:pt idx="10">
                  <c:v>-6.2</c:v>
                </c:pt>
                <c:pt idx="11">
                  <c:v>2</c:v>
                </c:pt>
                <c:pt idx="12">
                  <c:v>-1.7</c:v>
                </c:pt>
                <c:pt idx="13">
                  <c:v>-2.9</c:v>
                </c:pt>
                <c:pt idx="14">
                  <c:v>-3.7</c:v>
                </c:pt>
                <c:pt idx="15">
                  <c:v>-12.3</c:v>
                </c:pt>
                <c:pt idx="16">
                  <c:v>6.8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Sheet1!$H$2:$H$18</c:f>
              <c:numCache>
                <c:formatCode>General</c:formatCode>
                <c:ptCount val="17"/>
                <c:pt idx="0">
                  <c:v>0.4</c:v>
                </c:pt>
                <c:pt idx="1">
                  <c:v>-2.8</c:v>
                </c:pt>
                <c:pt idx="2">
                  <c:v>-0.1</c:v>
                </c:pt>
                <c:pt idx="3">
                  <c:v>0.9</c:v>
                </c:pt>
                <c:pt idx="4">
                  <c:v>-4.5</c:v>
                </c:pt>
                <c:pt idx="5">
                  <c:v>-0.6</c:v>
                </c:pt>
                <c:pt idx="6">
                  <c:v>-1.5</c:v>
                </c:pt>
                <c:pt idx="7">
                  <c:v>-3.1</c:v>
                </c:pt>
                <c:pt idx="8">
                  <c:v>-2.2000000000000002</c:v>
                </c:pt>
                <c:pt idx="9">
                  <c:v>6.1</c:v>
                </c:pt>
                <c:pt idx="10">
                  <c:v>-6.4</c:v>
                </c:pt>
                <c:pt idx="11">
                  <c:v>-0.2</c:v>
                </c:pt>
                <c:pt idx="12">
                  <c:v>0</c:v>
                </c:pt>
                <c:pt idx="13">
                  <c:v>-4.3</c:v>
                </c:pt>
                <c:pt idx="14">
                  <c:v>-4</c:v>
                </c:pt>
                <c:pt idx="15">
                  <c:v>-6.5</c:v>
                </c:pt>
                <c:pt idx="16">
                  <c:v>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Sheet1!$I$2:$I$18</c:f>
              <c:numCache>
                <c:formatCode>General</c:formatCode>
                <c:ptCount val="17"/>
                <c:pt idx="0">
                  <c:v>-0.1</c:v>
                </c:pt>
                <c:pt idx="1">
                  <c:v>-3.7</c:v>
                </c:pt>
                <c:pt idx="2">
                  <c:v>0.3</c:v>
                </c:pt>
                <c:pt idx="3">
                  <c:v>-0.4</c:v>
                </c:pt>
                <c:pt idx="4">
                  <c:v>-4.8</c:v>
                </c:pt>
                <c:pt idx="5">
                  <c:v>-0.5</c:v>
                </c:pt>
                <c:pt idx="6">
                  <c:v>-3.1</c:v>
                </c:pt>
                <c:pt idx="7">
                  <c:v>-2.9</c:v>
                </c:pt>
                <c:pt idx="8">
                  <c:v>-4.4000000000000004</c:v>
                </c:pt>
                <c:pt idx="9">
                  <c:v>2.1</c:v>
                </c:pt>
                <c:pt idx="10">
                  <c:v>-5.5</c:v>
                </c:pt>
                <c:pt idx="11">
                  <c:v>-2.1</c:v>
                </c:pt>
                <c:pt idx="12">
                  <c:v>-0.7</c:v>
                </c:pt>
                <c:pt idx="13">
                  <c:v>-2.9</c:v>
                </c:pt>
                <c:pt idx="14">
                  <c:v>-2.5</c:v>
                </c:pt>
                <c:pt idx="15">
                  <c:v>-8.2000000000000011</c:v>
                </c:pt>
                <c:pt idx="16">
                  <c:v>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Sheet1!$J$2:$J$18</c:f>
              <c:numCache>
                <c:formatCode>General</c:formatCode>
                <c:ptCount val="17"/>
                <c:pt idx="0">
                  <c:v>-0.1</c:v>
                </c:pt>
                <c:pt idx="1">
                  <c:v>-4</c:v>
                </c:pt>
                <c:pt idx="2">
                  <c:v>1.7</c:v>
                </c:pt>
                <c:pt idx="3">
                  <c:v>0.4</c:v>
                </c:pt>
                <c:pt idx="4">
                  <c:v>-5.6</c:v>
                </c:pt>
                <c:pt idx="5">
                  <c:v>-0.2</c:v>
                </c:pt>
                <c:pt idx="6">
                  <c:v>-4.0999999999999996</c:v>
                </c:pt>
                <c:pt idx="7">
                  <c:v>-3.5</c:v>
                </c:pt>
                <c:pt idx="8">
                  <c:v>-6.5</c:v>
                </c:pt>
                <c:pt idx="9">
                  <c:v>0.5</c:v>
                </c:pt>
                <c:pt idx="10">
                  <c:v>-9.9</c:v>
                </c:pt>
                <c:pt idx="11">
                  <c:v>-3.1</c:v>
                </c:pt>
                <c:pt idx="12">
                  <c:v>-1.5</c:v>
                </c:pt>
                <c:pt idx="13">
                  <c:v>-3</c:v>
                </c:pt>
                <c:pt idx="14">
                  <c:v>-2.7</c:v>
                </c:pt>
                <c:pt idx="15">
                  <c:v>-2.8</c:v>
                </c:pt>
                <c:pt idx="16">
                  <c:v>2.4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Sheet1!$K$2:$K$18</c:f>
              <c:numCache>
                <c:formatCode>General</c:formatCode>
                <c:ptCount val="17"/>
                <c:pt idx="0">
                  <c:v>-0.3</c:v>
                </c:pt>
                <c:pt idx="1">
                  <c:v>-3.8</c:v>
                </c:pt>
                <c:pt idx="2">
                  <c:v>1.6</c:v>
                </c:pt>
                <c:pt idx="3">
                  <c:v>1.4</c:v>
                </c:pt>
                <c:pt idx="4">
                  <c:v>-7.5</c:v>
                </c:pt>
                <c:pt idx="5">
                  <c:v>-0.3</c:v>
                </c:pt>
                <c:pt idx="6">
                  <c:v>-3.6</c:v>
                </c:pt>
                <c:pt idx="7">
                  <c:v>-3.5</c:v>
                </c:pt>
                <c:pt idx="8">
                  <c:v>-4.0999999999999996</c:v>
                </c:pt>
                <c:pt idx="9">
                  <c:v>-1.1000000000000001</c:v>
                </c:pt>
                <c:pt idx="10">
                  <c:v>-4.7</c:v>
                </c:pt>
                <c:pt idx="11">
                  <c:v>-1.7</c:v>
                </c:pt>
                <c:pt idx="12">
                  <c:v>-4.5</c:v>
                </c:pt>
                <c:pt idx="13">
                  <c:v>-3.4</c:v>
                </c:pt>
                <c:pt idx="14">
                  <c:v>-2.2999999999999998</c:v>
                </c:pt>
                <c:pt idx="15">
                  <c:v>-2.4</c:v>
                </c:pt>
                <c:pt idx="16">
                  <c:v>2.2999999999999998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Sheet1!$L$2:$L$18</c:f>
              <c:numCache>
                <c:formatCode>General</c:formatCode>
                <c:ptCount val="17"/>
                <c:pt idx="0">
                  <c:v>-2.7</c:v>
                </c:pt>
                <c:pt idx="1">
                  <c:v>-3.3</c:v>
                </c:pt>
                <c:pt idx="2">
                  <c:v>1.6</c:v>
                </c:pt>
                <c:pt idx="3">
                  <c:v>1.6</c:v>
                </c:pt>
                <c:pt idx="4">
                  <c:v>-5.2</c:v>
                </c:pt>
                <c:pt idx="5">
                  <c:v>1</c:v>
                </c:pt>
                <c:pt idx="6">
                  <c:v>-2.9</c:v>
                </c:pt>
                <c:pt idx="7">
                  <c:v>-4.3</c:v>
                </c:pt>
                <c:pt idx="8">
                  <c:v>-2.4</c:v>
                </c:pt>
                <c:pt idx="9">
                  <c:v>0</c:v>
                </c:pt>
                <c:pt idx="10">
                  <c:v>-2.9</c:v>
                </c:pt>
                <c:pt idx="11">
                  <c:v>-0.3</c:v>
                </c:pt>
                <c:pt idx="12">
                  <c:v>-1.7</c:v>
                </c:pt>
                <c:pt idx="13">
                  <c:v>-5.9</c:v>
                </c:pt>
                <c:pt idx="14">
                  <c:v>-1.5</c:v>
                </c:pt>
                <c:pt idx="15">
                  <c:v>-2.8</c:v>
                </c:pt>
                <c:pt idx="16">
                  <c:v>2.7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Sheet1!$M$2:$M$18</c:f>
              <c:numCache>
                <c:formatCode>General</c:formatCode>
                <c:ptCount val="17"/>
                <c:pt idx="0">
                  <c:v>0.1</c:v>
                </c:pt>
                <c:pt idx="1">
                  <c:v>-1.6</c:v>
                </c:pt>
                <c:pt idx="2">
                  <c:v>2.4</c:v>
                </c:pt>
                <c:pt idx="3">
                  <c:v>2.9</c:v>
                </c:pt>
                <c:pt idx="4">
                  <c:v>-5.7</c:v>
                </c:pt>
                <c:pt idx="5">
                  <c:v>2</c:v>
                </c:pt>
                <c:pt idx="6">
                  <c:v>-2.2999999999999998</c:v>
                </c:pt>
                <c:pt idx="7">
                  <c:v>-3.4</c:v>
                </c:pt>
                <c:pt idx="8">
                  <c:v>-1.2</c:v>
                </c:pt>
                <c:pt idx="9">
                  <c:v>1.4</c:v>
                </c:pt>
                <c:pt idx="10">
                  <c:v>-2.8</c:v>
                </c:pt>
                <c:pt idx="11">
                  <c:v>0.5</c:v>
                </c:pt>
                <c:pt idx="12">
                  <c:v>-1.6</c:v>
                </c:pt>
                <c:pt idx="13">
                  <c:v>-4.0999999999999996</c:v>
                </c:pt>
                <c:pt idx="14">
                  <c:v>-1.4</c:v>
                </c:pt>
                <c:pt idx="15">
                  <c:v>-3.2</c:v>
                </c:pt>
                <c:pt idx="16">
                  <c:v>4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Sheet1!$N$2:$N$18</c:f>
              <c:numCache>
                <c:formatCode>General</c:formatCode>
                <c:ptCount val="17"/>
                <c:pt idx="0">
                  <c:v>-0.3</c:v>
                </c:pt>
                <c:pt idx="1">
                  <c:v>0.2</c:v>
                </c:pt>
                <c:pt idx="2">
                  <c:v>2.4</c:v>
                </c:pt>
                <c:pt idx="3">
                  <c:v>0.1</c:v>
                </c:pt>
                <c:pt idx="4">
                  <c:v>-6.5</c:v>
                </c:pt>
                <c:pt idx="5">
                  <c:v>1.9</c:v>
                </c:pt>
                <c:pt idx="6">
                  <c:v>-2.7</c:v>
                </c:pt>
                <c:pt idx="7">
                  <c:v>-1.6</c:v>
                </c:pt>
                <c:pt idx="8">
                  <c:v>3.5</c:v>
                </c:pt>
                <c:pt idx="9">
                  <c:v>3.7</c:v>
                </c:pt>
                <c:pt idx="10">
                  <c:v>-2.4</c:v>
                </c:pt>
                <c:pt idx="11">
                  <c:v>0.2</c:v>
                </c:pt>
                <c:pt idx="12">
                  <c:v>-0.9</c:v>
                </c:pt>
                <c:pt idx="13">
                  <c:v>-3.1</c:v>
                </c:pt>
                <c:pt idx="14">
                  <c:v>0</c:v>
                </c:pt>
                <c:pt idx="15">
                  <c:v>-1.8</c:v>
                </c:pt>
                <c:pt idx="16">
                  <c:v>5.3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Sheet1!$O$2:$O$18</c:f>
              <c:numCache>
                <c:formatCode>General</c:formatCode>
                <c:ptCount val="17"/>
                <c:pt idx="0">
                  <c:v>-1.3</c:v>
                </c:pt>
                <c:pt idx="1">
                  <c:v>-0.1</c:v>
                </c:pt>
                <c:pt idx="2">
                  <c:v>-2.9</c:v>
                </c:pt>
                <c:pt idx="3">
                  <c:v>-7.3</c:v>
                </c:pt>
                <c:pt idx="4">
                  <c:v>-9.8000000000000007</c:v>
                </c:pt>
                <c:pt idx="5">
                  <c:v>-4.5</c:v>
                </c:pt>
                <c:pt idx="6">
                  <c:v>-3.3</c:v>
                </c:pt>
                <c:pt idx="7">
                  <c:v>-2.7</c:v>
                </c:pt>
                <c:pt idx="8">
                  <c:v>0.9</c:v>
                </c:pt>
                <c:pt idx="9">
                  <c:v>3</c:v>
                </c:pt>
                <c:pt idx="10">
                  <c:v>-4.5999999999999996</c:v>
                </c:pt>
                <c:pt idx="11">
                  <c:v>0.5</c:v>
                </c:pt>
                <c:pt idx="12">
                  <c:v>-0.9</c:v>
                </c:pt>
                <c:pt idx="13">
                  <c:v>-3.6</c:v>
                </c:pt>
                <c:pt idx="14">
                  <c:v>-1.9</c:v>
                </c:pt>
                <c:pt idx="15">
                  <c:v>-2.1</c:v>
                </c:pt>
                <c:pt idx="16">
                  <c:v>4.3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Sheet1!$P$2:$P$18</c:f>
              <c:numCache>
                <c:formatCode>General</c:formatCode>
                <c:ptCount val="17"/>
                <c:pt idx="0">
                  <c:v>-5.8</c:v>
                </c:pt>
                <c:pt idx="1">
                  <c:v>-3.2</c:v>
                </c:pt>
                <c:pt idx="2">
                  <c:v>-2</c:v>
                </c:pt>
                <c:pt idx="3">
                  <c:v>-14.2</c:v>
                </c:pt>
                <c:pt idx="4">
                  <c:v>-15.8</c:v>
                </c:pt>
                <c:pt idx="5">
                  <c:v>-11.2</c:v>
                </c:pt>
                <c:pt idx="6">
                  <c:v>-7.5</c:v>
                </c:pt>
                <c:pt idx="7">
                  <c:v>-5.4</c:v>
                </c:pt>
                <c:pt idx="8">
                  <c:v>-6.1</c:v>
                </c:pt>
                <c:pt idx="9">
                  <c:v>-0.9</c:v>
                </c:pt>
                <c:pt idx="10">
                  <c:v>-3.7</c:v>
                </c:pt>
                <c:pt idx="11">
                  <c:v>-5.6</c:v>
                </c:pt>
                <c:pt idx="12">
                  <c:v>-4.0999999999999996</c:v>
                </c:pt>
                <c:pt idx="13">
                  <c:v>-10.1</c:v>
                </c:pt>
                <c:pt idx="14">
                  <c:v>-6.1</c:v>
                </c:pt>
                <c:pt idx="15">
                  <c:v>-8</c:v>
                </c:pt>
                <c:pt idx="16">
                  <c:v>-2.5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BE</c:v>
                </c:pt>
                <c:pt idx="1">
                  <c:v>DE</c:v>
                </c:pt>
                <c:pt idx="2">
                  <c:v>EE</c:v>
                </c:pt>
                <c:pt idx="3">
                  <c:v>IE</c:v>
                </c:pt>
                <c:pt idx="4">
                  <c:v>GR</c:v>
                </c:pt>
                <c:pt idx="5">
                  <c:v>ES</c:v>
                </c:pt>
                <c:pt idx="6">
                  <c:v>FR</c:v>
                </c:pt>
                <c:pt idx="7">
                  <c:v>IT</c:v>
                </c:pt>
                <c:pt idx="8">
                  <c:v>CY</c:v>
                </c:pt>
                <c:pt idx="9">
                  <c:v>LU</c:v>
                </c:pt>
                <c:pt idx="10">
                  <c:v>MT</c:v>
                </c:pt>
                <c:pt idx="11">
                  <c:v>NL</c:v>
                </c:pt>
                <c:pt idx="12">
                  <c:v>AT</c:v>
                </c:pt>
                <c:pt idx="13">
                  <c:v>PT</c:v>
                </c:pt>
                <c:pt idx="14">
                  <c:v>SI</c:v>
                </c:pt>
                <c:pt idx="15">
                  <c:v>SK</c:v>
                </c:pt>
                <c:pt idx="16">
                  <c:v>FI</c:v>
                </c:pt>
              </c:strCache>
            </c:strRef>
          </c:cat>
          <c:val>
            <c:numRef>
              <c:f>Sheet1!$Q$2:$Q$18</c:f>
              <c:numCache>
                <c:formatCode>General</c:formatCode>
                <c:ptCount val="17"/>
                <c:pt idx="0">
                  <c:v>-4.0999999999999996</c:v>
                </c:pt>
                <c:pt idx="1">
                  <c:v>-4.3</c:v>
                </c:pt>
                <c:pt idx="2">
                  <c:v>0.2</c:v>
                </c:pt>
                <c:pt idx="3">
                  <c:v>-31.3</c:v>
                </c:pt>
                <c:pt idx="4">
                  <c:v>-10.6</c:v>
                </c:pt>
                <c:pt idx="5">
                  <c:v>-9.3000000000000007</c:v>
                </c:pt>
                <c:pt idx="6">
                  <c:v>-7.1</c:v>
                </c:pt>
                <c:pt idx="7">
                  <c:v>-4.5999999999999996</c:v>
                </c:pt>
                <c:pt idx="8">
                  <c:v>-5.3</c:v>
                </c:pt>
                <c:pt idx="9">
                  <c:v>-1.1000000000000001</c:v>
                </c:pt>
                <c:pt idx="10">
                  <c:v>-3.6</c:v>
                </c:pt>
                <c:pt idx="11">
                  <c:v>-5.0999999999999996</c:v>
                </c:pt>
                <c:pt idx="12">
                  <c:v>-4.4000000000000004</c:v>
                </c:pt>
                <c:pt idx="13">
                  <c:v>-9.8000000000000007</c:v>
                </c:pt>
                <c:pt idx="14">
                  <c:v>-5.8</c:v>
                </c:pt>
                <c:pt idx="15">
                  <c:v>-7.7</c:v>
                </c:pt>
                <c:pt idx="16">
                  <c:v>-2.5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830080"/>
        <c:axId val="126831616"/>
      </c:barChart>
      <c:catAx>
        <c:axId val="126830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126831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831616"/>
        <c:scaling>
          <c:orientation val="minMax"/>
          <c:max val="6"/>
          <c:min val="-1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% of GDP </a:t>
                </a:r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26830080"/>
        <c:crosses val="autoZero"/>
        <c:crossBetween val="between"/>
        <c:majorUnit val="3"/>
      </c:valAx>
    </c:plotArea>
    <c:legend>
      <c:legendPos val="r"/>
      <c:layout>
        <c:manualLayout>
          <c:xMode val="edge"/>
          <c:yMode val="edge"/>
          <c:x val="2.7533039647577098E-2"/>
          <c:y val="0.94747899159663795"/>
          <c:w val="0.97246696035242197"/>
          <c:h val="5.46218487394957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>
          <a:latin typeface="+mn-lt"/>
        </a:defRPr>
      </a:pPr>
      <a:endParaRPr lang="hu-H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39867109634698E-2"/>
          <c:y val="4.1237113402061903E-2"/>
          <c:w val="0.72259136212624597"/>
          <c:h val="0.87285223367697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8"/>
                <c:pt idx="0">
                  <c:v>BE</c:v>
                </c:pt>
                <c:pt idx="1">
                  <c:v>DE</c:v>
                </c:pt>
                <c:pt idx="2">
                  <c:v>ES</c:v>
                </c:pt>
                <c:pt idx="3">
                  <c:v>FR</c:v>
                </c:pt>
                <c:pt idx="4">
                  <c:v>GR</c:v>
                </c:pt>
                <c:pt idx="5">
                  <c:v>IE</c:v>
                </c:pt>
                <c:pt idx="6">
                  <c:v>IT</c:v>
                </c:pt>
                <c:pt idx="7">
                  <c:v>PT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8"/>
                <c:pt idx="0">
                  <c:v>113.7183</c:v>
                </c:pt>
                <c:pt idx="1">
                  <c:v>60.898200000000003</c:v>
                </c:pt>
                <c:pt idx="2">
                  <c:v>62.343499999999999</c:v>
                </c:pt>
                <c:pt idx="3">
                  <c:v>58.809600000000003</c:v>
                </c:pt>
                <c:pt idx="4">
                  <c:v>93.997600000000077</c:v>
                </c:pt>
                <c:pt idx="5">
                  <c:v>48.520300000000013</c:v>
                </c:pt>
                <c:pt idx="6">
                  <c:v>113.7042000000001</c:v>
                </c:pt>
                <c:pt idx="7">
                  <c:v>49.554000000000002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1999-2007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8"/>
                <c:pt idx="0">
                  <c:v>BE</c:v>
                </c:pt>
                <c:pt idx="1">
                  <c:v>DE</c:v>
                </c:pt>
                <c:pt idx="2">
                  <c:v>ES</c:v>
                </c:pt>
                <c:pt idx="3">
                  <c:v>FR</c:v>
                </c:pt>
                <c:pt idx="4">
                  <c:v>GR</c:v>
                </c:pt>
                <c:pt idx="5">
                  <c:v>IE</c:v>
                </c:pt>
                <c:pt idx="6">
                  <c:v>IT</c:v>
                </c:pt>
                <c:pt idx="7">
                  <c:v>PT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8"/>
                <c:pt idx="0">
                  <c:v>-29.5289</c:v>
                </c:pt>
                <c:pt idx="1">
                  <c:v>4.0095000000000001</c:v>
                </c:pt>
                <c:pt idx="2">
                  <c:v>-26.211800000000011</c:v>
                </c:pt>
                <c:pt idx="3">
                  <c:v>5.1154999999999964</c:v>
                </c:pt>
                <c:pt idx="4">
                  <c:v>11.4147</c:v>
                </c:pt>
                <c:pt idx="5">
                  <c:v>-23.510999999999999</c:v>
                </c:pt>
                <c:pt idx="6">
                  <c:v>-10.08640000000001</c:v>
                </c:pt>
                <c:pt idx="7">
                  <c:v>18.711800000000011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2007-2010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8"/>
                <c:pt idx="0">
                  <c:v>BE</c:v>
                </c:pt>
                <c:pt idx="1">
                  <c:v>DE</c:v>
                </c:pt>
                <c:pt idx="2">
                  <c:v>ES</c:v>
                </c:pt>
                <c:pt idx="3">
                  <c:v>FR</c:v>
                </c:pt>
                <c:pt idx="4">
                  <c:v>GR</c:v>
                </c:pt>
                <c:pt idx="5">
                  <c:v>IE</c:v>
                </c:pt>
                <c:pt idx="6">
                  <c:v>IT</c:v>
                </c:pt>
                <c:pt idx="7">
                  <c:v>PT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8"/>
                <c:pt idx="0">
                  <c:v>12.601900000000001</c:v>
                </c:pt>
                <c:pt idx="1">
                  <c:v>18.317399999999999</c:v>
                </c:pt>
                <c:pt idx="2">
                  <c:v>23.98239999999997</c:v>
                </c:pt>
                <c:pt idx="3">
                  <c:v>17.774899999999999</c:v>
                </c:pt>
                <c:pt idx="4">
                  <c:v>37.344700000000003</c:v>
                </c:pt>
                <c:pt idx="5">
                  <c:v>71.18089999999998</c:v>
                </c:pt>
                <c:pt idx="6">
                  <c:v>15.3773</c:v>
                </c:pt>
                <c:pt idx="7">
                  <c:v>24.735399999999981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2010-2012</c:v>
                </c:pt>
              </c:strCache>
            </c:strRef>
          </c:tx>
          <c:invertIfNegative val="0"/>
          <c:cat>
            <c:strRef>
              <c:f>Sheet1!$B$1:$M$1</c:f>
              <c:strCache>
                <c:ptCount val="8"/>
                <c:pt idx="0">
                  <c:v>BE</c:v>
                </c:pt>
                <c:pt idx="1">
                  <c:v>DE</c:v>
                </c:pt>
                <c:pt idx="2">
                  <c:v>ES</c:v>
                </c:pt>
                <c:pt idx="3">
                  <c:v>FR</c:v>
                </c:pt>
                <c:pt idx="4">
                  <c:v>GR</c:v>
                </c:pt>
                <c:pt idx="5">
                  <c:v>IE</c:v>
                </c:pt>
                <c:pt idx="6">
                  <c:v>IT</c:v>
                </c:pt>
                <c:pt idx="7">
                  <c:v>PT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8"/>
                <c:pt idx="0">
                  <c:v>0.67770000000000097</c:v>
                </c:pt>
                <c:pt idx="1">
                  <c:v>-2.1711</c:v>
                </c:pt>
                <c:pt idx="2">
                  <c:v>10.879300000000001</c:v>
                </c:pt>
                <c:pt idx="3">
                  <c:v>5.1421999999999963</c:v>
                </c:pt>
                <c:pt idx="4">
                  <c:v>23.390899999999991</c:v>
                </c:pt>
                <c:pt idx="5">
                  <c:v>21.737200000000001</c:v>
                </c:pt>
                <c:pt idx="6">
                  <c:v>0.81379999999999997</c:v>
                </c:pt>
                <c:pt idx="7">
                  <c:v>14.405900000000001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984448"/>
        <c:axId val="159125504"/>
      </c:barChart>
      <c:lineChart>
        <c:grouping val="standard"/>
        <c:varyColors val="0"/>
        <c:ser>
          <c:idx val="9"/>
          <c:order val="4"/>
          <c:tx>
            <c:strRef>
              <c:f>Sheet1!$A$6</c:f>
              <c:strCache>
                <c:ptCount val="1"/>
                <c:pt idx="0">
                  <c:v>Ref. value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Sheet1!$B$1:$M$1</c:f>
              <c:strCache>
                <c:ptCount val="8"/>
                <c:pt idx="0">
                  <c:v>BE</c:v>
                </c:pt>
                <c:pt idx="1">
                  <c:v>DE</c:v>
                </c:pt>
                <c:pt idx="2">
                  <c:v>ES</c:v>
                </c:pt>
                <c:pt idx="3">
                  <c:v>FR</c:v>
                </c:pt>
                <c:pt idx="4">
                  <c:v>GR</c:v>
                </c:pt>
                <c:pt idx="5">
                  <c:v>IE</c:v>
                </c:pt>
                <c:pt idx="6">
                  <c:v>IT</c:v>
                </c:pt>
                <c:pt idx="7">
                  <c:v>PT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8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84448"/>
        <c:axId val="159125504"/>
      </c:lineChart>
      <c:catAx>
        <c:axId val="15898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15912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9125504"/>
        <c:scaling>
          <c:orientation val="minMax"/>
          <c:max val="180"/>
          <c:min val="-3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 dirty="0"/>
                  <a:t>% </a:t>
                </a:r>
                <a:r>
                  <a:rPr lang="en-US" dirty="0" smtClean="0"/>
                  <a:t>GDP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0"/>
              <c:y val="0.415807560137458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5898444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2724252491694295"/>
          <c:y val="4.46735395189004E-2"/>
          <c:w val="0.172757475083056"/>
          <c:h val="0.85223367697594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/>
      </a:pPr>
      <a:endParaRPr lang="hu-H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54705274043403E-2"/>
          <c:y val="3.7288135593220403E-2"/>
          <c:w val="0.91726990692864496"/>
          <c:h val="0.77627118644067905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DE</c:v>
                </c:pt>
              </c:strCache>
            </c:strRef>
          </c:tx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I-05</c:v>
                </c:pt>
                <c:pt idx="1">
                  <c:v>II-05</c:v>
                </c:pt>
                <c:pt idx="2">
                  <c:v>III-05</c:v>
                </c:pt>
                <c:pt idx="3">
                  <c:v>IV-05</c:v>
                </c:pt>
                <c:pt idx="4">
                  <c:v>V-05</c:v>
                </c:pt>
                <c:pt idx="5">
                  <c:v>VI-05</c:v>
                </c:pt>
                <c:pt idx="6">
                  <c:v>VII-05</c:v>
                </c:pt>
                <c:pt idx="7">
                  <c:v>VIII-05</c:v>
                </c:pt>
                <c:pt idx="8">
                  <c:v>IX-05</c:v>
                </c:pt>
                <c:pt idx="9">
                  <c:v>X-05</c:v>
                </c:pt>
                <c:pt idx="10">
                  <c:v>XI-05</c:v>
                </c:pt>
                <c:pt idx="11">
                  <c:v>XII-05</c:v>
                </c:pt>
                <c:pt idx="12">
                  <c:v>I-06</c:v>
                </c:pt>
                <c:pt idx="13">
                  <c:v>II-06</c:v>
                </c:pt>
                <c:pt idx="14">
                  <c:v>III-06</c:v>
                </c:pt>
                <c:pt idx="15">
                  <c:v>IV-06</c:v>
                </c:pt>
                <c:pt idx="16">
                  <c:v>V-06</c:v>
                </c:pt>
                <c:pt idx="17">
                  <c:v>VI-06</c:v>
                </c:pt>
                <c:pt idx="18">
                  <c:v>VII-06</c:v>
                </c:pt>
                <c:pt idx="19">
                  <c:v>VIII-06</c:v>
                </c:pt>
                <c:pt idx="20">
                  <c:v>IX-06</c:v>
                </c:pt>
                <c:pt idx="21">
                  <c:v>X-06</c:v>
                </c:pt>
                <c:pt idx="22">
                  <c:v>XI-06</c:v>
                </c:pt>
                <c:pt idx="23">
                  <c:v>XII-06</c:v>
                </c:pt>
                <c:pt idx="24">
                  <c:v>I-07</c:v>
                </c:pt>
                <c:pt idx="25">
                  <c:v>II-07</c:v>
                </c:pt>
                <c:pt idx="26">
                  <c:v>III-07</c:v>
                </c:pt>
                <c:pt idx="27">
                  <c:v>IV-07</c:v>
                </c:pt>
                <c:pt idx="28">
                  <c:v>V-07</c:v>
                </c:pt>
                <c:pt idx="29">
                  <c:v>VI-07</c:v>
                </c:pt>
                <c:pt idx="30">
                  <c:v>VII-07</c:v>
                </c:pt>
                <c:pt idx="31">
                  <c:v>VIII-07</c:v>
                </c:pt>
                <c:pt idx="32">
                  <c:v>IX-07</c:v>
                </c:pt>
                <c:pt idx="33">
                  <c:v>X-07</c:v>
                </c:pt>
                <c:pt idx="34">
                  <c:v>XI-07</c:v>
                </c:pt>
                <c:pt idx="35">
                  <c:v>XII-07</c:v>
                </c:pt>
                <c:pt idx="36">
                  <c:v>I-08</c:v>
                </c:pt>
                <c:pt idx="37">
                  <c:v>II-08</c:v>
                </c:pt>
                <c:pt idx="38">
                  <c:v>III-08</c:v>
                </c:pt>
                <c:pt idx="39">
                  <c:v>IV-08</c:v>
                </c:pt>
                <c:pt idx="40">
                  <c:v>V-08</c:v>
                </c:pt>
                <c:pt idx="41">
                  <c:v>VI-08</c:v>
                </c:pt>
                <c:pt idx="42">
                  <c:v>VII-08</c:v>
                </c:pt>
                <c:pt idx="43">
                  <c:v>VIII-08</c:v>
                </c:pt>
                <c:pt idx="44">
                  <c:v>IX-08</c:v>
                </c:pt>
                <c:pt idx="45">
                  <c:v>X-08</c:v>
                </c:pt>
                <c:pt idx="46">
                  <c:v>XI-08</c:v>
                </c:pt>
                <c:pt idx="47">
                  <c:v>XII-08</c:v>
                </c:pt>
                <c:pt idx="48">
                  <c:v>I-09</c:v>
                </c:pt>
                <c:pt idx="49">
                  <c:v>II-09</c:v>
                </c:pt>
                <c:pt idx="50">
                  <c:v>III-09</c:v>
                </c:pt>
                <c:pt idx="51">
                  <c:v>IV-09</c:v>
                </c:pt>
                <c:pt idx="52">
                  <c:v>V-09</c:v>
                </c:pt>
                <c:pt idx="53">
                  <c:v>VI-09</c:v>
                </c:pt>
                <c:pt idx="54">
                  <c:v>VII-09</c:v>
                </c:pt>
                <c:pt idx="55">
                  <c:v>VIII-09</c:v>
                </c:pt>
                <c:pt idx="56">
                  <c:v>IX-09</c:v>
                </c:pt>
                <c:pt idx="57">
                  <c:v>X-09</c:v>
                </c:pt>
                <c:pt idx="58">
                  <c:v>XI-09</c:v>
                </c:pt>
                <c:pt idx="59">
                  <c:v>XII-09</c:v>
                </c:pt>
                <c:pt idx="60">
                  <c:v>I-10</c:v>
                </c:pt>
                <c:pt idx="61">
                  <c:v>II-10</c:v>
                </c:pt>
                <c:pt idx="62">
                  <c:v>III-10</c:v>
                </c:pt>
                <c:pt idx="63">
                  <c:v>IV-10</c:v>
                </c:pt>
                <c:pt idx="64">
                  <c:v>V-10</c:v>
                </c:pt>
                <c:pt idx="65">
                  <c:v>VI-10</c:v>
                </c:pt>
                <c:pt idx="66">
                  <c:v>VII-10</c:v>
                </c:pt>
                <c:pt idx="67">
                  <c:v>VIII-10</c:v>
                </c:pt>
                <c:pt idx="68">
                  <c:v>IX-10</c:v>
                </c:pt>
                <c:pt idx="69">
                  <c:v>X-10</c:v>
                </c:pt>
                <c:pt idx="70">
                  <c:v>XI-10</c:v>
                </c:pt>
                <c:pt idx="71">
                  <c:v>XII-10</c:v>
                </c:pt>
                <c:pt idx="72">
                  <c:v>I-11</c:v>
                </c:pt>
                <c:pt idx="73">
                  <c:v>II-11</c:v>
                </c:pt>
                <c:pt idx="74">
                  <c:v>III-11</c:v>
                </c:pt>
                <c:pt idx="75">
                  <c:v>IV-11</c:v>
                </c:pt>
                <c:pt idx="76">
                  <c:v>V-11</c:v>
                </c:pt>
                <c:pt idx="77">
                  <c:v>VI-11</c:v>
                </c:pt>
                <c:pt idx="78">
                  <c:v>VII-11</c:v>
                </c:pt>
                <c:pt idx="79">
                  <c:v>VIII-11</c:v>
                </c:pt>
                <c:pt idx="80">
                  <c:v>IX-11</c:v>
                </c:pt>
              </c:strCache>
            </c:strRef>
          </c:cat>
          <c:val>
            <c:numRef>
              <c:f>Sheet1!$C$2:$C$82</c:f>
              <c:numCache>
                <c:formatCode>General</c:formatCode>
                <c:ptCount val="81"/>
                <c:pt idx="0">
                  <c:v>3.56</c:v>
                </c:pt>
                <c:pt idx="1">
                  <c:v>3.54</c:v>
                </c:pt>
                <c:pt idx="2">
                  <c:v>3.7</c:v>
                </c:pt>
                <c:pt idx="3">
                  <c:v>3.48</c:v>
                </c:pt>
                <c:pt idx="4">
                  <c:v>3.3</c:v>
                </c:pt>
                <c:pt idx="5">
                  <c:v>3.13</c:v>
                </c:pt>
                <c:pt idx="6">
                  <c:v>3.2</c:v>
                </c:pt>
                <c:pt idx="7">
                  <c:v>3.23</c:v>
                </c:pt>
                <c:pt idx="8">
                  <c:v>3.07</c:v>
                </c:pt>
                <c:pt idx="9">
                  <c:v>3.24</c:v>
                </c:pt>
                <c:pt idx="10">
                  <c:v>3.45</c:v>
                </c:pt>
                <c:pt idx="11">
                  <c:v>3.34</c:v>
                </c:pt>
                <c:pt idx="12">
                  <c:v>3.32</c:v>
                </c:pt>
                <c:pt idx="13">
                  <c:v>3.47</c:v>
                </c:pt>
                <c:pt idx="14">
                  <c:v>3.64</c:v>
                </c:pt>
                <c:pt idx="15">
                  <c:v>3.89</c:v>
                </c:pt>
                <c:pt idx="16">
                  <c:v>3.96</c:v>
                </c:pt>
                <c:pt idx="17">
                  <c:v>3.96</c:v>
                </c:pt>
                <c:pt idx="18">
                  <c:v>4.01</c:v>
                </c:pt>
                <c:pt idx="19">
                  <c:v>3.88</c:v>
                </c:pt>
                <c:pt idx="20">
                  <c:v>3.75</c:v>
                </c:pt>
                <c:pt idx="21">
                  <c:v>3.79</c:v>
                </c:pt>
                <c:pt idx="22">
                  <c:v>3.71</c:v>
                </c:pt>
                <c:pt idx="23">
                  <c:v>3.77</c:v>
                </c:pt>
                <c:pt idx="24">
                  <c:v>4.0199999999999996</c:v>
                </c:pt>
                <c:pt idx="25">
                  <c:v>4.05</c:v>
                </c:pt>
                <c:pt idx="26">
                  <c:v>3.94</c:v>
                </c:pt>
                <c:pt idx="27">
                  <c:v>4.1499999999999986</c:v>
                </c:pt>
                <c:pt idx="28">
                  <c:v>4.28</c:v>
                </c:pt>
                <c:pt idx="29">
                  <c:v>4.5599999999999996</c:v>
                </c:pt>
                <c:pt idx="30">
                  <c:v>4.5</c:v>
                </c:pt>
                <c:pt idx="31">
                  <c:v>4.3</c:v>
                </c:pt>
                <c:pt idx="32">
                  <c:v>4.22</c:v>
                </c:pt>
                <c:pt idx="33">
                  <c:v>4.28</c:v>
                </c:pt>
                <c:pt idx="34">
                  <c:v>4.09</c:v>
                </c:pt>
                <c:pt idx="35">
                  <c:v>4.21</c:v>
                </c:pt>
                <c:pt idx="36">
                  <c:v>4.03</c:v>
                </c:pt>
                <c:pt idx="37">
                  <c:v>3.95</c:v>
                </c:pt>
                <c:pt idx="38">
                  <c:v>3.8</c:v>
                </c:pt>
                <c:pt idx="39">
                  <c:v>4.04</c:v>
                </c:pt>
                <c:pt idx="40">
                  <c:v>4.2</c:v>
                </c:pt>
                <c:pt idx="41">
                  <c:v>4.5199999999999996</c:v>
                </c:pt>
                <c:pt idx="42">
                  <c:v>4.49</c:v>
                </c:pt>
                <c:pt idx="43">
                  <c:v>4.2</c:v>
                </c:pt>
                <c:pt idx="44">
                  <c:v>4.09</c:v>
                </c:pt>
                <c:pt idx="45">
                  <c:v>3.88</c:v>
                </c:pt>
                <c:pt idx="46">
                  <c:v>3.56</c:v>
                </c:pt>
                <c:pt idx="47">
                  <c:v>3.05</c:v>
                </c:pt>
                <c:pt idx="48">
                  <c:v>3.07</c:v>
                </c:pt>
                <c:pt idx="49">
                  <c:v>3.13</c:v>
                </c:pt>
                <c:pt idx="50">
                  <c:v>3.02</c:v>
                </c:pt>
                <c:pt idx="51">
                  <c:v>3.13</c:v>
                </c:pt>
                <c:pt idx="52">
                  <c:v>3.37</c:v>
                </c:pt>
                <c:pt idx="53">
                  <c:v>3.47</c:v>
                </c:pt>
                <c:pt idx="54">
                  <c:v>3.34</c:v>
                </c:pt>
                <c:pt idx="55">
                  <c:v>3.3099999999999992</c:v>
                </c:pt>
                <c:pt idx="56">
                  <c:v>3.26</c:v>
                </c:pt>
                <c:pt idx="57">
                  <c:v>3.21</c:v>
                </c:pt>
                <c:pt idx="58">
                  <c:v>3.22</c:v>
                </c:pt>
                <c:pt idx="59">
                  <c:v>3.14</c:v>
                </c:pt>
                <c:pt idx="60">
                  <c:v>3.26</c:v>
                </c:pt>
                <c:pt idx="61">
                  <c:v>3.17</c:v>
                </c:pt>
                <c:pt idx="62">
                  <c:v>3.1</c:v>
                </c:pt>
                <c:pt idx="63">
                  <c:v>3.06</c:v>
                </c:pt>
                <c:pt idx="64">
                  <c:v>2.73</c:v>
                </c:pt>
                <c:pt idx="65">
                  <c:v>2.54</c:v>
                </c:pt>
                <c:pt idx="66">
                  <c:v>2.62</c:v>
                </c:pt>
                <c:pt idx="67">
                  <c:v>2.3499999999999992</c:v>
                </c:pt>
                <c:pt idx="68">
                  <c:v>2.2999999999999998</c:v>
                </c:pt>
                <c:pt idx="69">
                  <c:v>2.3499999999999992</c:v>
                </c:pt>
                <c:pt idx="70">
                  <c:v>2.5299999999999998</c:v>
                </c:pt>
                <c:pt idx="71">
                  <c:v>2.91</c:v>
                </c:pt>
                <c:pt idx="72">
                  <c:v>3.02</c:v>
                </c:pt>
                <c:pt idx="73">
                  <c:v>3.2</c:v>
                </c:pt>
                <c:pt idx="74">
                  <c:v>3.21</c:v>
                </c:pt>
                <c:pt idx="75">
                  <c:v>3.34</c:v>
                </c:pt>
                <c:pt idx="76">
                  <c:v>3.06</c:v>
                </c:pt>
                <c:pt idx="77">
                  <c:v>2.89</c:v>
                </c:pt>
                <c:pt idx="78">
                  <c:v>2.74</c:v>
                </c:pt>
                <c:pt idx="79">
                  <c:v>2.21</c:v>
                </c:pt>
                <c:pt idx="80">
                  <c:v>1.84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IE</c:v>
                </c:pt>
              </c:strCache>
            </c:strRef>
          </c:tx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I-05</c:v>
                </c:pt>
                <c:pt idx="1">
                  <c:v>II-05</c:v>
                </c:pt>
                <c:pt idx="2">
                  <c:v>III-05</c:v>
                </c:pt>
                <c:pt idx="3">
                  <c:v>IV-05</c:v>
                </c:pt>
                <c:pt idx="4">
                  <c:v>V-05</c:v>
                </c:pt>
                <c:pt idx="5">
                  <c:v>VI-05</c:v>
                </c:pt>
                <c:pt idx="6">
                  <c:v>VII-05</c:v>
                </c:pt>
                <c:pt idx="7">
                  <c:v>VIII-05</c:v>
                </c:pt>
                <c:pt idx="8">
                  <c:v>IX-05</c:v>
                </c:pt>
                <c:pt idx="9">
                  <c:v>X-05</c:v>
                </c:pt>
                <c:pt idx="10">
                  <c:v>XI-05</c:v>
                </c:pt>
                <c:pt idx="11">
                  <c:v>XII-05</c:v>
                </c:pt>
                <c:pt idx="12">
                  <c:v>I-06</c:v>
                </c:pt>
                <c:pt idx="13">
                  <c:v>II-06</c:v>
                </c:pt>
                <c:pt idx="14">
                  <c:v>III-06</c:v>
                </c:pt>
                <c:pt idx="15">
                  <c:v>IV-06</c:v>
                </c:pt>
                <c:pt idx="16">
                  <c:v>V-06</c:v>
                </c:pt>
                <c:pt idx="17">
                  <c:v>VI-06</c:v>
                </c:pt>
                <c:pt idx="18">
                  <c:v>VII-06</c:v>
                </c:pt>
                <c:pt idx="19">
                  <c:v>VIII-06</c:v>
                </c:pt>
                <c:pt idx="20">
                  <c:v>IX-06</c:v>
                </c:pt>
                <c:pt idx="21">
                  <c:v>X-06</c:v>
                </c:pt>
                <c:pt idx="22">
                  <c:v>XI-06</c:v>
                </c:pt>
                <c:pt idx="23">
                  <c:v>XII-06</c:v>
                </c:pt>
                <c:pt idx="24">
                  <c:v>I-07</c:v>
                </c:pt>
                <c:pt idx="25">
                  <c:v>II-07</c:v>
                </c:pt>
                <c:pt idx="26">
                  <c:v>III-07</c:v>
                </c:pt>
                <c:pt idx="27">
                  <c:v>IV-07</c:v>
                </c:pt>
                <c:pt idx="28">
                  <c:v>V-07</c:v>
                </c:pt>
                <c:pt idx="29">
                  <c:v>VI-07</c:v>
                </c:pt>
                <c:pt idx="30">
                  <c:v>VII-07</c:v>
                </c:pt>
                <c:pt idx="31">
                  <c:v>VIII-07</c:v>
                </c:pt>
                <c:pt idx="32">
                  <c:v>IX-07</c:v>
                </c:pt>
                <c:pt idx="33">
                  <c:v>X-07</c:v>
                </c:pt>
                <c:pt idx="34">
                  <c:v>XI-07</c:v>
                </c:pt>
                <c:pt idx="35">
                  <c:v>XII-07</c:v>
                </c:pt>
                <c:pt idx="36">
                  <c:v>I-08</c:v>
                </c:pt>
                <c:pt idx="37">
                  <c:v>II-08</c:v>
                </c:pt>
                <c:pt idx="38">
                  <c:v>III-08</c:v>
                </c:pt>
                <c:pt idx="39">
                  <c:v>IV-08</c:v>
                </c:pt>
                <c:pt idx="40">
                  <c:v>V-08</c:v>
                </c:pt>
                <c:pt idx="41">
                  <c:v>VI-08</c:v>
                </c:pt>
                <c:pt idx="42">
                  <c:v>VII-08</c:v>
                </c:pt>
                <c:pt idx="43">
                  <c:v>VIII-08</c:v>
                </c:pt>
                <c:pt idx="44">
                  <c:v>IX-08</c:v>
                </c:pt>
                <c:pt idx="45">
                  <c:v>X-08</c:v>
                </c:pt>
                <c:pt idx="46">
                  <c:v>XI-08</c:v>
                </c:pt>
                <c:pt idx="47">
                  <c:v>XII-08</c:v>
                </c:pt>
                <c:pt idx="48">
                  <c:v>I-09</c:v>
                </c:pt>
                <c:pt idx="49">
                  <c:v>II-09</c:v>
                </c:pt>
                <c:pt idx="50">
                  <c:v>III-09</c:v>
                </c:pt>
                <c:pt idx="51">
                  <c:v>IV-09</c:v>
                </c:pt>
                <c:pt idx="52">
                  <c:v>V-09</c:v>
                </c:pt>
                <c:pt idx="53">
                  <c:v>VI-09</c:v>
                </c:pt>
                <c:pt idx="54">
                  <c:v>VII-09</c:v>
                </c:pt>
                <c:pt idx="55">
                  <c:v>VIII-09</c:v>
                </c:pt>
                <c:pt idx="56">
                  <c:v>IX-09</c:v>
                </c:pt>
                <c:pt idx="57">
                  <c:v>X-09</c:v>
                </c:pt>
                <c:pt idx="58">
                  <c:v>XI-09</c:v>
                </c:pt>
                <c:pt idx="59">
                  <c:v>XII-09</c:v>
                </c:pt>
                <c:pt idx="60">
                  <c:v>I-10</c:v>
                </c:pt>
                <c:pt idx="61">
                  <c:v>II-10</c:v>
                </c:pt>
                <c:pt idx="62">
                  <c:v>III-10</c:v>
                </c:pt>
                <c:pt idx="63">
                  <c:v>IV-10</c:v>
                </c:pt>
                <c:pt idx="64">
                  <c:v>V-10</c:v>
                </c:pt>
                <c:pt idx="65">
                  <c:v>VI-10</c:v>
                </c:pt>
                <c:pt idx="66">
                  <c:v>VII-10</c:v>
                </c:pt>
                <c:pt idx="67">
                  <c:v>VIII-10</c:v>
                </c:pt>
                <c:pt idx="68">
                  <c:v>IX-10</c:v>
                </c:pt>
                <c:pt idx="69">
                  <c:v>X-10</c:v>
                </c:pt>
                <c:pt idx="70">
                  <c:v>XI-10</c:v>
                </c:pt>
                <c:pt idx="71">
                  <c:v>XII-10</c:v>
                </c:pt>
                <c:pt idx="72">
                  <c:v>I-11</c:v>
                </c:pt>
                <c:pt idx="73">
                  <c:v>II-11</c:v>
                </c:pt>
                <c:pt idx="74">
                  <c:v>III-11</c:v>
                </c:pt>
                <c:pt idx="75">
                  <c:v>IV-11</c:v>
                </c:pt>
                <c:pt idx="76">
                  <c:v>V-11</c:v>
                </c:pt>
                <c:pt idx="77">
                  <c:v>VI-11</c:v>
                </c:pt>
                <c:pt idx="78">
                  <c:v>VII-11</c:v>
                </c:pt>
                <c:pt idx="79">
                  <c:v>VIII-11</c:v>
                </c:pt>
                <c:pt idx="80">
                  <c:v>IX-11</c:v>
                </c:pt>
              </c:strCache>
            </c:strRef>
          </c:cat>
          <c:val>
            <c:numRef>
              <c:f>Sheet1!$D$2:$D$82</c:f>
              <c:numCache>
                <c:formatCode>General</c:formatCode>
                <c:ptCount val="81"/>
                <c:pt idx="0">
                  <c:v>3.52</c:v>
                </c:pt>
                <c:pt idx="1">
                  <c:v>3.51</c:v>
                </c:pt>
                <c:pt idx="2">
                  <c:v>3.66</c:v>
                </c:pt>
                <c:pt idx="3">
                  <c:v>3.46</c:v>
                </c:pt>
                <c:pt idx="4">
                  <c:v>3.28</c:v>
                </c:pt>
                <c:pt idx="5">
                  <c:v>3.13</c:v>
                </c:pt>
                <c:pt idx="6">
                  <c:v>3.18</c:v>
                </c:pt>
                <c:pt idx="7">
                  <c:v>3.22</c:v>
                </c:pt>
                <c:pt idx="8">
                  <c:v>3.04</c:v>
                </c:pt>
                <c:pt idx="9">
                  <c:v>3.19</c:v>
                </c:pt>
                <c:pt idx="10">
                  <c:v>3.4</c:v>
                </c:pt>
                <c:pt idx="11">
                  <c:v>3.36</c:v>
                </c:pt>
                <c:pt idx="12">
                  <c:v>3.32</c:v>
                </c:pt>
                <c:pt idx="13">
                  <c:v>3.47</c:v>
                </c:pt>
                <c:pt idx="14">
                  <c:v>3.65</c:v>
                </c:pt>
                <c:pt idx="15">
                  <c:v>3.9</c:v>
                </c:pt>
                <c:pt idx="16">
                  <c:v>3.96</c:v>
                </c:pt>
                <c:pt idx="17">
                  <c:v>3.98</c:v>
                </c:pt>
                <c:pt idx="18">
                  <c:v>4</c:v>
                </c:pt>
                <c:pt idx="19">
                  <c:v>3.88</c:v>
                </c:pt>
                <c:pt idx="20">
                  <c:v>3.76</c:v>
                </c:pt>
                <c:pt idx="21">
                  <c:v>3.78</c:v>
                </c:pt>
                <c:pt idx="22">
                  <c:v>3.72</c:v>
                </c:pt>
                <c:pt idx="23">
                  <c:v>3.76</c:v>
                </c:pt>
                <c:pt idx="24">
                  <c:v>4.04</c:v>
                </c:pt>
                <c:pt idx="25">
                  <c:v>4.07</c:v>
                </c:pt>
                <c:pt idx="26">
                  <c:v>3.97</c:v>
                </c:pt>
                <c:pt idx="27">
                  <c:v>4.1899999999999986</c:v>
                </c:pt>
                <c:pt idx="28">
                  <c:v>4.3199999999999976</c:v>
                </c:pt>
                <c:pt idx="29">
                  <c:v>4.6199999999999957</c:v>
                </c:pt>
                <c:pt idx="30">
                  <c:v>4.59</c:v>
                </c:pt>
                <c:pt idx="31">
                  <c:v>4.4000000000000004</c:v>
                </c:pt>
                <c:pt idx="32">
                  <c:v>4.3199999999999976</c:v>
                </c:pt>
                <c:pt idx="33">
                  <c:v>4.3899999999999997</c:v>
                </c:pt>
                <c:pt idx="34">
                  <c:v>4.3099999999999996</c:v>
                </c:pt>
                <c:pt idx="35">
                  <c:v>4.45</c:v>
                </c:pt>
                <c:pt idx="36">
                  <c:v>4.25</c:v>
                </c:pt>
                <c:pt idx="37">
                  <c:v>4.21</c:v>
                </c:pt>
                <c:pt idx="38">
                  <c:v>4.17</c:v>
                </c:pt>
                <c:pt idx="39">
                  <c:v>4.4400000000000004</c:v>
                </c:pt>
                <c:pt idx="40">
                  <c:v>4.58</c:v>
                </c:pt>
                <c:pt idx="41">
                  <c:v>4.91</c:v>
                </c:pt>
                <c:pt idx="42">
                  <c:v>4.92</c:v>
                </c:pt>
                <c:pt idx="43">
                  <c:v>4.59</c:v>
                </c:pt>
                <c:pt idx="44">
                  <c:v>4.5599999999999996</c:v>
                </c:pt>
                <c:pt idx="45">
                  <c:v>4.55</c:v>
                </c:pt>
                <c:pt idx="46">
                  <c:v>4.5599999999999996</c:v>
                </c:pt>
                <c:pt idx="47">
                  <c:v>4.57</c:v>
                </c:pt>
                <c:pt idx="48">
                  <c:v>5.2</c:v>
                </c:pt>
                <c:pt idx="49">
                  <c:v>5.6499999999999986</c:v>
                </c:pt>
                <c:pt idx="50">
                  <c:v>5.76</c:v>
                </c:pt>
                <c:pt idx="51">
                  <c:v>5.34</c:v>
                </c:pt>
                <c:pt idx="52">
                  <c:v>5.2700000000000014</c:v>
                </c:pt>
                <c:pt idx="53">
                  <c:v>5.73</c:v>
                </c:pt>
                <c:pt idx="54">
                  <c:v>5.45</c:v>
                </c:pt>
                <c:pt idx="55">
                  <c:v>4.92</c:v>
                </c:pt>
                <c:pt idx="56">
                  <c:v>4.91</c:v>
                </c:pt>
                <c:pt idx="57">
                  <c:v>4.7699999999999987</c:v>
                </c:pt>
                <c:pt idx="58">
                  <c:v>4.8199999999999976</c:v>
                </c:pt>
                <c:pt idx="59">
                  <c:v>4.88</c:v>
                </c:pt>
                <c:pt idx="60">
                  <c:v>4.83</c:v>
                </c:pt>
                <c:pt idx="61">
                  <c:v>4.7300000000000004</c:v>
                </c:pt>
                <c:pt idx="62">
                  <c:v>4.53</c:v>
                </c:pt>
                <c:pt idx="63">
                  <c:v>4.76</c:v>
                </c:pt>
                <c:pt idx="64">
                  <c:v>4.8599999999999977</c:v>
                </c:pt>
                <c:pt idx="65">
                  <c:v>5.31</c:v>
                </c:pt>
                <c:pt idx="66">
                  <c:v>5.3199999999999976</c:v>
                </c:pt>
                <c:pt idx="67">
                  <c:v>5.3</c:v>
                </c:pt>
                <c:pt idx="68">
                  <c:v>6.14</c:v>
                </c:pt>
                <c:pt idx="69">
                  <c:v>6.42</c:v>
                </c:pt>
                <c:pt idx="70">
                  <c:v>8.2200000000000024</c:v>
                </c:pt>
                <c:pt idx="71">
                  <c:v>8.4500000000000028</c:v>
                </c:pt>
                <c:pt idx="72">
                  <c:v>8.75</c:v>
                </c:pt>
                <c:pt idx="73">
                  <c:v>9.1</c:v>
                </c:pt>
                <c:pt idx="74">
                  <c:v>9.67</c:v>
                </c:pt>
                <c:pt idx="75">
                  <c:v>9.7900000000000009</c:v>
                </c:pt>
                <c:pt idx="76">
                  <c:v>10.64</c:v>
                </c:pt>
                <c:pt idx="77">
                  <c:v>11.43</c:v>
                </c:pt>
                <c:pt idx="78">
                  <c:v>12.45000000000001</c:v>
                </c:pt>
                <c:pt idx="79">
                  <c:v>9.57</c:v>
                </c:pt>
                <c:pt idx="80">
                  <c:v>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GR</c:v>
                </c:pt>
              </c:strCache>
            </c:strRef>
          </c:tx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I-05</c:v>
                </c:pt>
                <c:pt idx="1">
                  <c:v>II-05</c:v>
                </c:pt>
                <c:pt idx="2">
                  <c:v>III-05</c:v>
                </c:pt>
                <c:pt idx="3">
                  <c:v>IV-05</c:v>
                </c:pt>
                <c:pt idx="4">
                  <c:v>V-05</c:v>
                </c:pt>
                <c:pt idx="5">
                  <c:v>VI-05</c:v>
                </c:pt>
                <c:pt idx="6">
                  <c:v>VII-05</c:v>
                </c:pt>
                <c:pt idx="7">
                  <c:v>VIII-05</c:v>
                </c:pt>
                <c:pt idx="8">
                  <c:v>IX-05</c:v>
                </c:pt>
                <c:pt idx="9">
                  <c:v>X-05</c:v>
                </c:pt>
                <c:pt idx="10">
                  <c:v>XI-05</c:v>
                </c:pt>
                <c:pt idx="11">
                  <c:v>XII-05</c:v>
                </c:pt>
                <c:pt idx="12">
                  <c:v>I-06</c:v>
                </c:pt>
                <c:pt idx="13">
                  <c:v>II-06</c:v>
                </c:pt>
                <c:pt idx="14">
                  <c:v>III-06</c:v>
                </c:pt>
                <c:pt idx="15">
                  <c:v>IV-06</c:v>
                </c:pt>
                <c:pt idx="16">
                  <c:v>V-06</c:v>
                </c:pt>
                <c:pt idx="17">
                  <c:v>VI-06</c:v>
                </c:pt>
                <c:pt idx="18">
                  <c:v>VII-06</c:v>
                </c:pt>
                <c:pt idx="19">
                  <c:v>VIII-06</c:v>
                </c:pt>
                <c:pt idx="20">
                  <c:v>IX-06</c:v>
                </c:pt>
                <c:pt idx="21">
                  <c:v>X-06</c:v>
                </c:pt>
                <c:pt idx="22">
                  <c:v>XI-06</c:v>
                </c:pt>
                <c:pt idx="23">
                  <c:v>XII-06</c:v>
                </c:pt>
                <c:pt idx="24">
                  <c:v>I-07</c:v>
                </c:pt>
                <c:pt idx="25">
                  <c:v>II-07</c:v>
                </c:pt>
                <c:pt idx="26">
                  <c:v>III-07</c:v>
                </c:pt>
                <c:pt idx="27">
                  <c:v>IV-07</c:v>
                </c:pt>
                <c:pt idx="28">
                  <c:v>V-07</c:v>
                </c:pt>
                <c:pt idx="29">
                  <c:v>VI-07</c:v>
                </c:pt>
                <c:pt idx="30">
                  <c:v>VII-07</c:v>
                </c:pt>
                <c:pt idx="31">
                  <c:v>VIII-07</c:v>
                </c:pt>
                <c:pt idx="32">
                  <c:v>IX-07</c:v>
                </c:pt>
                <c:pt idx="33">
                  <c:v>X-07</c:v>
                </c:pt>
                <c:pt idx="34">
                  <c:v>XI-07</c:v>
                </c:pt>
                <c:pt idx="35">
                  <c:v>XII-07</c:v>
                </c:pt>
                <c:pt idx="36">
                  <c:v>I-08</c:v>
                </c:pt>
                <c:pt idx="37">
                  <c:v>II-08</c:v>
                </c:pt>
                <c:pt idx="38">
                  <c:v>III-08</c:v>
                </c:pt>
                <c:pt idx="39">
                  <c:v>IV-08</c:v>
                </c:pt>
                <c:pt idx="40">
                  <c:v>V-08</c:v>
                </c:pt>
                <c:pt idx="41">
                  <c:v>VI-08</c:v>
                </c:pt>
                <c:pt idx="42">
                  <c:v>VII-08</c:v>
                </c:pt>
                <c:pt idx="43">
                  <c:v>VIII-08</c:v>
                </c:pt>
                <c:pt idx="44">
                  <c:v>IX-08</c:v>
                </c:pt>
                <c:pt idx="45">
                  <c:v>X-08</c:v>
                </c:pt>
                <c:pt idx="46">
                  <c:v>XI-08</c:v>
                </c:pt>
                <c:pt idx="47">
                  <c:v>XII-08</c:v>
                </c:pt>
                <c:pt idx="48">
                  <c:v>I-09</c:v>
                </c:pt>
                <c:pt idx="49">
                  <c:v>II-09</c:v>
                </c:pt>
                <c:pt idx="50">
                  <c:v>III-09</c:v>
                </c:pt>
                <c:pt idx="51">
                  <c:v>IV-09</c:v>
                </c:pt>
                <c:pt idx="52">
                  <c:v>V-09</c:v>
                </c:pt>
                <c:pt idx="53">
                  <c:v>VI-09</c:v>
                </c:pt>
                <c:pt idx="54">
                  <c:v>VII-09</c:v>
                </c:pt>
                <c:pt idx="55">
                  <c:v>VIII-09</c:v>
                </c:pt>
                <c:pt idx="56">
                  <c:v>IX-09</c:v>
                </c:pt>
                <c:pt idx="57">
                  <c:v>X-09</c:v>
                </c:pt>
                <c:pt idx="58">
                  <c:v>XI-09</c:v>
                </c:pt>
                <c:pt idx="59">
                  <c:v>XII-09</c:v>
                </c:pt>
                <c:pt idx="60">
                  <c:v>I-10</c:v>
                </c:pt>
                <c:pt idx="61">
                  <c:v>II-10</c:v>
                </c:pt>
                <c:pt idx="62">
                  <c:v>III-10</c:v>
                </c:pt>
                <c:pt idx="63">
                  <c:v>IV-10</c:v>
                </c:pt>
                <c:pt idx="64">
                  <c:v>V-10</c:v>
                </c:pt>
                <c:pt idx="65">
                  <c:v>VI-10</c:v>
                </c:pt>
                <c:pt idx="66">
                  <c:v>VII-10</c:v>
                </c:pt>
                <c:pt idx="67">
                  <c:v>VIII-10</c:v>
                </c:pt>
                <c:pt idx="68">
                  <c:v>IX-10</c:v>
                </c:pt>
                <c:pt idx="69">
                  <c:v>X-10</c:v>
                </c:pt>
                <c:pt idx="70">
                  <c:v>XI-10</c:v>
                </c:pt>
                <c:pt idx="71">
                  <c:v>XII-10</c:v>
                </c:pt>
                <c:pt idx="72">
                  <c:v>I-11</c:v>
                </c:pt>
                <c:pt idx="73">
                  <c:v>II-11</c:v>
                </c:pt>
                <c:pt idx="74">
                  <c:v>III-11</c:v>
                </c:pt>
                <c:pt idx="75">
                  <c:v>IV-11</c:v>
                </c:pt>
                <c:pt idx="76">
                  <c:v>V-11</c:v>
                </c:pt>
                <c:pt idx="77">
                  <c:v>VI-11</c:v>
                </c:pt>
                <c:pt idx="78">
                  <c:v>VII-11</c:v>
                </c:pt>
                <c:pt idx="79">
                  <c:v>VIII-11</c:v>
                </c:pt>
                <c:pt idx="80">
                  <c:v>IX-11</c:v>
                </c:pt>
              </c:strCache>
            </c:strRef>
          </c:cat>
          <c:val>
            <c:numRef>
              <c:f>Sheet1!$E$2:$E$82</c:f>
              <c:numCache>
                <c:formatCode>General</c:formatCode>
                <c:ptCount val="81"/>
                <c:pt idx="0">
                  <c:v>3.69</c:v>
                </c:pt>
                <c:pt idx="1">
                  <c:v>3.69</c:v>
                </c:pt>
                <c:pt idx="2">
                  <c:v>3.92</c:v>
                </c:pt>
                <c:pt idx="3">
                  <c:v>3.76</c:v>
                </c:pt>
                <c:pt idx="4">
                  <c:v>3.6</c:v>
                </c:pt>
                <c:pt idx="5">
                  <c:v>3.44</c:v>
                </c:pt>
                <c:pt idx="6">
                  <c:v>3.46</c:v>
                </c:pt>
                <c:pt idx="7">
                  <c:v>3.47</c:v>
                </c:pt>
                <c:pt idx="8">
                  <c:v>3.3</c:v>
                </c:pt>
                <c:pt idx="9">
                  <c:v>3.45</c:v>
                </c:pt>
                <c:pt idx="10">
                  <c:v>3.67</c:v>
                </c:pt>
                <c:pt idx="11">
                  <c:v>3.57</c:v>
                </c:pt>
                <c:pt idx="12">
                  <c:v>3.6</c:v>
                </c:pt>
                <c:pt idx="13">
                  <c:v>3.77</c:v>
                </c:pt>
                <c:pt idx="14">
                  <c:v>3.95</c:v>
                </c:pt>
                <c:pt idx="15">
                  <c:v>4.2300000000000004</c:v>
                </c:pt>
                <c:pt idx="16">
                  <c:v>4.3</c:v>
                </c:pt>
                <c:pt idx="17">
                  <c:v>4.3099999999999996</c:v>
                </c:pt>
                <c:pt idx="18">
                  <c:v>4.33</c:v>
                </c:pt>
                <c:pt idx="19">
                  <c:v>4.1899999999999986</c:v>
                </c:pt>
                <c:pt idx="20">
                  <c:v>4.0599999999999996</c:v>
                </c:pt>
                <c:pt idx="21">
                  <c:v>4.08</c:v>
                </c:pt>
                <c:pt idx="22">
                  <c:v>3.98</c:v>
                </c:pt>
                <c:pt idx="23">
                  <c:v>4.04</c:v>
                </c:pt>
                <c:pt idx="24">
                  <c:v>4.28</c:v>
                </c:pt>
                <c:pt idx="25">
                  <c:v>4.3</c:v>
                </c:pt>
                <c:pt idx="26">
                  <c:v>4.2</c:v>
                </c:pt>
                <c:pt idx="27">
                  <c:v>4.4000000000000004</c:v>
                </c:pt>
                <c:pt idx="28">
                  <c:v>4.51</c:v>
                </c:pt>
                <c:pt idx="29">
                  <c:v>4.8</c:v>
                </c:pt>
                <c:pt idx="30">
                  <c:v>4.79</c:v>
                </c:pt>
                <c:pt idx="31">
                  <c:v>4.6199999999999957</c:v>
                </c:pt>
                <c:pt idx="32">
                  <c:v>4.5599999999999996</c:v>
                </c:pt>
                <c:pt idx="33">
                  <c:v>4.58</c:v>
                </c:pt>
                <c:pt idx="34">
                  <c:v>4.4300000000000024</c:v>
                </c:pt>
                <c:pt idx="35">
                  <c:v>4.53</c:v>
                </c:pt>
                <c:pt idx="36">
                  <c:v>4.4000000000000004</c:v>
                </c:pt>
                <c:pt idx="37">
                  <c:v>4.3599999999999977</c:v>
                </c:pt>
                <c:pt idx="38">
                  <c:v>4.42</c:v>
                </c:pt>
                <c:pt idx="39">
                  <c:v>4.54</c:v>
                </c:pt>
                <c:pt idx="40">
                  <c:v>4.74</c:v>
                </c:pt>
                <c:pt idx="41">
                  <c:v>5.17</c:v>
                </c:pt>
                <c:pt idx="42">
                  <c:v>5.1499999999999986</c:v>
                </c:pt>
                <c:pt idx="43">
                  <c:v>4.87</c:v>
                </c:pt>
                <c:pt idx="44">
                  <c:v>4.88</c:v>
                </c:pt>
                <c:pt idx="45">
                  <c:v>4.9300000000000024</c:v>
                </c:pt>
                <c:pt idx="46">
                  <c:v>5.09</c:v>
                </c:pt>
                <c:pt idx="47">
                  <c:v>5.08</c:v>
                </c:pt>
                <c:pt idx="48">
                  <c:v>5.6</c:v>
                </c:pt>
                <c:pt idx="49">
                  <c:v>5.7</c:v>
                </c:pt>
                <c:pt idx="50">
                  <c:v>5.87</c:v>
                </c:pt>
                <c:pt idx="51">
                  <c:v>5.5</c:v>
                </c:pt>
                <c:pt idx="52">
                  <c:v>5.22</c:v>
                </c:pt>
                <c:pt idx="53">
                  <c:v>5.33</c:v>
                </c:pt>
                <c:pt idx="54">
                  <c:v>4.8899999999999997</c:v>
                </c:pt>
                <c:pt idx="55">
                  <c:v>4.5199999999999996</c:v>
                </c:pt>
                <c:pt idx="56">
                  <c:v>4.5599999999999996</c:v>
                </c:pt>
                <c:pt idx="57">
                  <c:v>4.57</c:v>
                </c:pt>
                <c:pt idx="58">
                  <c:v>4.84</c:v>
                </c:pt>
                <c:pt idx="59">
                  <c:v>5.49</c:v>
                </c:pt>
                <c:pt idx="60">
                  <c:v>6.02</c:v>
                </c:pt>
                <c:pt idx="61">
                  <c:v>6.46</c:v>
                </c:pt>
                <c:pt idx="62">
                  <c:v>6.24</c:v>
                </c:pt>
                <c:pt idx="63">
                  <c:v>7.83</c:v>
                </c:pt>
                <c:pt idx="64">
                  <c:v>7.9700000000000024</c:v>
                </c:pt>
                <c:pt idx="65">
                  <c:v>9.1</c:v>
                </c:pt>
                <c:pt idx="66">
                  <c:v>10.34</c:v>
                </c:pt>
                <c:pt idx="67">
                  <c:v>10.7</c:v>
                </c:pt>
                <c:pt idx="68">
                  <c:v>11.34</c:v>
                </c:pt>
                <c:pt idx="69">
                  <c:v>9.57</c:v>
                </c:pt>
                <c:pt idx="70">
                  <c:v>11.52</c:v>
                </c:pt>
                <c:pt idx="71">
                  <c:v>12.01</c:v>
                </c:pt>
                <c:pt idx="72">
                  <c:v>11.73</c:v>
                </c:pt>
                <c:pt idx="73">
                  <c:v>11.4</c:v>
                </c:pt>
                <c:pt idx="74">
                  <c:v>12.44</c:v>
                </c:pt>
                <c:pt idx="75">
                  <c:v>13.86000000000001</c:v>
                </c:pt>
                <c:pt idx="76">
                  <c:v>15.94</c:v>
                </c:pt>
                <c:pt idx="77">
                  <c:v>16.690000000000001</c:v>
                </c:pt>
                <c:pt idx="78">
                  <c:v>16.149999999999999</c:v>
                </c:pt>
                <c:pt idx="79">
                  <c:v>15.9</c:v>
                </c:pt>
                <c:pt idx="80">
                  <c:v>17.760000000000002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ES</c:v>
                </c:pt>
              </c:strCache>
            </c:strRef>
          </c:tx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I-05</c:v>
                </c:pt>
                <c:pt idx="1">
                  <c:v>II-05</c:v>
                </c:pt>
                <c:pt idx="2">
                  <c:v>III-05</c:v>
                </c:pt>
                <c:pt idx="3">
                  <c:v>IV-05</c:v>
                </c:pt>
                <c:pt idx="4">
                  <c:v>V-05</c:v>
                </c:pt>
                <c:pt idx="5">
                  <c:v>VI-05</c:v>
                </c:pt>
                <c:pt idx="6">
                  <c:v>VII-05</c:v>
                </c:pt>
                <c:pt idx="7">
                  <c:v>VIII-05</c:v>
                </c:pt>
                <c:pt idx="8">
                  <c:v>IX-05</c:v>
                </c:pt>
                <c:pt idx="9">
                  <c:v>X-05</c:v>
                </c:pt>
                <c:pt idx="10">
                  <c:v>XI-05</c:v>
                </c:pt>
                <c:pt idx="11">
                  <c:v>XII-05</c:v>
                </c:pt>
                <c:pt idx="12">
                  <c:v>I-06</c:v>
                </c:pt>
                <c:pt idx="13">
                  <c:v>II-06</c:v>
                </c:pt>
                <c:pt idx="14">
                  <c:v>III-06</c:v>
                </c:pt>
                <c:pt idx="15">
                  <c:v>IV-06</c:v>
                </c:pt>
                <c:pt idx="16">
                  <c:v>V-06</c:v>
                </c:pt>
                <c:pt idx="17">
                  <c:v>VI-06</c:v>
                </c:pt>
                <c:pt idx="18">
                  <c:v>VII-06</c:v>
                </c:pt>
                <c:pt idx="19">
                  <c:v>VIII-06</c:v>
                </c:pt>
                <c:pt idx="20">
                  <c:v>IX-06</c:v>
                </c:pt>
                <c:pt idx="21">
                  <c:v>X-06</c:v>
                </c:pt>
                <c:pt idx="22">
                  <c:v>XI-06</c:v>
                </c:pt>
                <c:pt idx="23">
                  <c:v>XII-06</c:v>
                </c:pt>
                <c:pt idx="24">
                  <c:v>I-07</c:v>
                </c:pt>
                <c:pt idx="25">
                  <c:v>II-07</c:v>
                </c:pt>
                <c:pt idx="26">
                  <c:v>III-07</c:v>
                </c:pt>
                <c:pt idx="27">
                  <c:v>IV-07</c:v>
                </c:pt>
                <c:pt idx="28">
                  <c:v>V-07</c:v>
                </c:pt>
                <c:pt idx="29">
                  <c:v>VI-07</c:v>
                </c:pt>
                <c:pt idx="30">
                  <c:v>VII-07</c:v>
                </c:pt>
                <c:pt idx="31">
                  <c:v>VIII-07</c:v>
                </c:pt>
                <c:pt idx="32">
                  <c:v>IX-07</c:v>
                </c:pt>
                <c:pt idx="33">
                  <c:v>X-07</c:v>
                </c:pt>
                <c:pt idx="34">
                  <c:v>XI-07</c:v>
                </c:pt>
                <c:pt idx="35">
                  <c:v>XII-07</c:v>
                </c:pt>
                <c:pt idx="36">
                  <c:v>I-08</c:v>
                </c:pt>
                <c:pt idx="37">
                  <c:v>II-08</c:v>
                </c:pt>
                <c:pt idx="38">
                  <c:v>III-08</c:v>
                </c:pt>
                <c:pt idx="39">
                  <c:v>IV-08</c:v>
                </c:pt>
                <c:pt idx="40">
                  <c:v>V-08</c:v>
                </c:pt>
                <c:pt idx="41">
                  <c:v>VI-08</c:v>
                </c:pt>
                <c:pt idx="42">
                  <c:v>VII-08</c:v>
                </c:pt>
                <c:pt idx="43">
                  <c:v>VIII-08</c:v>
                </c:pt>
                <c:pt idx="44">
                  <c:v>IX-08</c:v>
                </c:pt>
                <c:pt idx="45">
                  <c:v>X-08</c:v>
                </c:pt>
                <c:pt idx="46">
                  <c:v>XI-08</c:v>
                </c:pt>
                <c:pt idx="47">
                  <c:v>XII-08</c:v>
                </c:pt>
                <c:pt idx="48">
                  <c:v>I-09</c:v>
                </c:pt>
                <c:pt idx="49">
                  <c:v>II-09</c:v>
                </c:pt>
                <c:pt idx="50">
                  <c:v>III-09</c:v>
                </c:pt>
                <c:pt idx="51">
                  <c:v>IV-09</c:v>
                </c:pt>
                <c:pt idx="52">
                  <c:v>V-09</c:v>
                </c:pt>
                <c:pt idx="53">
                  <c:v>VI-09</c:v>
                </c:pt>
                <c:pt idx="54">
                  <c:v>VII-09</c:v>
                </c:pt>
                <c:pt idx="55">
                  <c:v>VIII-09</c:v>
                </c:pt>
                <c:pt idx="56">
                  <c:v>IX-09</c:v>
                </c:pt>
                <c:pt idx="57">
                  <c:v>X-09</c:v>
                </c:pt>
                <c:pt idx="58">
                  <c:v>XI-09</c:v>
                </c:pt>
                <c:pt idx="59">
                  <c:v>XII-09</c:v>
                </c:pt>
                <c:pt idx="60">
                  <c:v>I-10</c:v>
                </c:pt>
                <c:pt idx="61">
                  <c:v>II-10</c:v>
                </c:pt>
                <c:pt idx="62">
                  <c:v>III-10</c:v>
                </c:pt>
                <c:pt idx="63">
                  <c:v>IV-10</c:v>
                </c:pt>
                <c:pt idx="64">
                  <c:v>V-10</c:v>
                </c:pt>
                <c:pt idx="65">
                  <c:v>VI-10</c:v>
                </c:pt>
                <c:pt idx="66">
                  <c:v>VII-10</c:v>
                </c:pt>
                <c:pt idx="67">
                  <c:v>VIII-10</c:v>
                </c:pt>
                <c:pt idx="68">
                  <c:v>IX-10</c:v>
                </c:pt>
                <c:pt idx="69">
                  <c:v>X-10</c:v>
                </c:pt>
                <c:pt idx="70">
                  <c:v>XI-10</c:v>
                </c:pt>
                <c:pt idx="71">
                  <c:v>XII-10</c:v>
                </c:pt>
                <c:pt idx="72">
                  <c:v>I-11</c:v>
                </c:pt>
                <c:pt idx="73">
                  <c:v>II-11</c:v>
                </c:pt>
                <c:pt idx="74">
                  <c:v>III-11</c:v>
                </c:pt>
                <c:pt idx="75">
                  <c:v>IV-11</c:v>
                </c:pt>
                <c:pt idx="76">
                  <c:v>V-11</c:v>
                </c:pt>
                <c:pt idx="77">
                  <c:v>VI-11</c:v>
                </c:pt>
                <c:pt idx="78">
                  <c:v>VII-11</c:v>
                </c:pt>
                <c:pt idx="79">
                  <c:v>VIII-11</c:v>
                </c:pt>
                <c:pt idx="80">
                  <c:v>IX-11</c:v>
                </c:pt>
              </c:strCache>
            </c:strRef>
          </c:cat>
          <c:val>
            <c:numRef>
              <c:f>Sheet1!$F$2:$F$82</c:f>
              <c:numCache>
                <c:formatCode>General</c:formatCode>
                <c:ptCount val="81"/>
                <c:pt idx="0">
                  <c:v>3.59</c:v>
                </c:pt>
                <c:pt idx="1">
                  <c:v>3.58</c:v>
                </c:pt>
                <c:pt idx="2">
                  <c:v>3.74</c:v>
                </c:pt>
                <c:pt idx="3">
                  <c:v>3.53</c:v>
                </c:pt>
                <c:pt idx="4">
                  <c:v>3.36</c:v>
                </c:pt>
                <c:pt idx="5">
                  <c:v>3.18</c:v>
                </c:pt>
                <c:pt idx="6">
                  <c:v>3.22</c:v>
                </c:pt>
                <c:pt idx="7">
                  <c:v>3.23</c:v>
                </c:pt>
                <c:pt idx="8">
                  <c:v>3.09</c:v>
                </c:pt>
                <c:pt idx="9">
                  <c:v>3.28</c:v>
                </c:pt>
                <c:pt idx="10">
                  <c:v>3.48</c:v>
                </c:pt>
                <c:pt idx="11">
                  <c:v>3.37</c:v>
                </c:pt>
                <c:pt idx="12">
                  <c:v>3.3299999999999992</c:v>
                </c:pt>
                <c:pt idx="13">
                  <c:v>3.48</c:v>
                </c:pt>
                <c:pt idx="14">
                  <c:v>3.66</c:v>
                </c:pt>
                <c:pt idx="15">
                  <c:v>3.92</c:v>
                </c:pt>
                <c:pt idx="16">
                  <c:v>3.99</c:v>
                </c:pt>
                <c:pt idx="17">
                  <c:v>3.99</c:v>
                </c:pt>
                <c:pt idx="18">
                  <c:v>4.0199999999999996</c:v>
                </c:pt>
                <c:pt idx="19">
                  <c:v>3.89</c:v>
                </c:pt>
                <c:pt idx="20">
                  <c:v>3.76</c:v>
                </c:pt>
                <c:pt idx="21">
                  <c:v>3.8099999999999992</c:v>
                </c:pt>
                <c:pt idx="22">
                  <c:v>3.75</c:v>
                </c:pt>
                <c:pt idx="23">
                  <c:v>3.82</c:v>
                </c:pt>
                <c:pt idx="24">
                  <c:v>4.07</c:v>
                </c:pt>
                <c:pt idx="25">
                  <c:v>4.0999999999999996</c:v>
                </c:pt>
                <c:pt idx="26">
                  <c:v>4.01</c:v>
                </c:pt>
                <c:pt idx="27">
                  <c:v>4.21</c:v>
                </c:pt>
                <c:pt idx="28">
                  <c:v>4.34</c:v>
                </c:pt>
                <c:pt idx="29">
                  <c:v>4.6199999999999957</c:v>
                </c:pt>
                <c:pt idx="30">
                  <c:v>4.5999999999999996</c:v>
                </c:pt>
                <c:pt idx="31">
                  <c:v>4.4000000000000004</c:v>
                </c:pt>
                <c:pt idx="32">
                  <c:v>4.3599999999999977</c:v>
                </c:pt>
                <c:pt idx="33">
                  <c:v>4.38</c:v>
                </c:pt>
                <c:pt idx="34">
                  <c:v>4.25</c:v>
                </c:pt>
                <c:pt idx="35">
                  <c:v>4.3499999999999996</c:v>
                </c:pt>
                <c:pt idx="36">
                  <c:v>4.18</c:v>
                </c:pt>
                <c:pt idx="37">
                  <c:v>4.1499999999999986</c:v>
                </c:pt>
                <c:pt idx="38">
                  <c:v>4.1199999999999974</c:v>
                </c:pt>
                <c:pt idx="39">
                  <c:v>4.3199999999999976</c:v>
                </c:pt>
                <c:pt idx="40">
                  <c:v>4.4300000000000024</c:v>
                </c:pt>
                <c:pt idx="41">
                  <c:v>4.79</c:v>
                </c:pt>
                <c:pt idx="42">
                  <c:v>4.8</c:v>
                </c:pt>
                <c:pt idx="43">
                  <c:v>4.5599999999999996</c:v>
                </c:pt>
                <c:pt idx="44">
                  <c:v>4.57</c:v>
                </c:pt>
                <c:pt idx="45">
                  <c:v>4.46</c:v>
                </c:pt>
                <c:pt idx="46">
                  <c:v>4.1499999999999986</c:v>
                </c:pt>
                <c:pt idx="47">
                  <c:v>3.86</c:v>
                </c:pt>
                <c:pt idx="48">
                  <c:v>4.1499999999999986</c:v>
                </c:pt>
                <c:pt idx="49">
                  <c:v>4.2300000000000004</c:v>
                </c:pt>
                <c:pt idx="50">
                  <c:v>4.0599999999999996</c:v>
                </c:pt>
                <c:pt idx="51">
                  <c:v>4.01</c:v>
                </c:pt>
                <c:pt idx="52">
                  <c:v>4.0599999999999996</c:v>
                </c:pt>
                <c:pt idx="53">
                  <c:v>4.25</c:v>
                </c:pt>
                <c:pt idx="54">
                  <c:v>4.01</c:v>
                </c:pt>
                <c:pt idx="55">
                  <c:v>3.79</c:v>
                </c:pt>
                <c:pt idx="56">
                  <c:v>3.8099999999999992</c:v>
                </c:pt>
                <c:pt idx="57">
                  <c:v>3.78</c:v>
                </c:pt>
                <c:pt idx="58">
                  <c:v>3.79</c:v>
                </c:pt>
                <c:pt idx="59">
                  <c:v>3.8099999999999992</c:v>
                </c:pt>
                <c:pt idx="60">
                  <c:v>3.99</c:v>
                </c:pt>
                <c:pt idx="61">
                  <c:v>3.98</c:v>
                </c:pt>
                <c:pt idx="62">
                  <c:v>3.8299999999999992</c:v>
                </c:pt>
                <c:pt idx="63">
                  <c:v>3.9</c:v>
                </c:pt>
                <c:pt idx="64">
                  <c:v>4.08</c:v>
                </c:pt>
                <c:pt idx="65">
                  <c:v>4.5599999999999996</c:v>
                </c:pt>
                <c:pt idx="66">
                  <c:v>4.4300000000000024</c:v>
                </c:pt>
                <c:pt idx="67">
                  <c:v>4.04</c:v>
                </c:pt>
                <c:pt idx="68">
                  <c:v>4.09</c:v>
                </c:pt>
                <c:pt idx="69">
                  <c:v>4.04</c:v>
                </c:pt>
                <c:pt idx="70">
                  <c:v>4.6899999999999986</c:v>
                </c:pt>
                <c:pt idx="71">
                  <c:v>5.38</c:v>
                </c:pt>
                <c:pt idx="72">
                  <c:v>5.38</c:v>
                </c:pt>
                <c:pt idx="73">
                  <c:v>5.26</c:v>
                </c:pt>
                <c:pt idx="74">
                  <c:v>5.25</c:v>
                </c:pt>
                <c:pt idx="75">
                  <c:v>5.33</c:v>
                </c:pt>
                <c:pt idx="76">
                  <c:v>5.3199999999999976</c:v>
                </c:pt>
                <c:pt idx="77">
                  <c:v>5.48</c:v>
                </c:pt>
                <c:pt idx="78">
                  <c:v>5.83</c:v>
                </c:pt>
                <c:pt idx="79">
                  <c:v>5.25</c:v>
                </c:pt>
                <c:pt idx="80">
                  <c:v>5.21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Sheet1!$H$1</c:f>
              <c:strCache>
                <c:ptCount val="1"/>
                <c:pt idx="0">
                  <c:v>IT</c:v>
                </c:pt>
              </c:strCache>
            </c:strRef>
          </c:tx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I-05</c:v>
                </c:pt>
                <c:pt idx="1">
                  <c:v>II-05</c:v>
                </c:pt>
                <c:pt idx="2">
                  <c:v>III-05</c:v>
                </c:pt>
                <c:pt idx="3">
                  <c:v>IV-05</c:v>
                </c:pt>
                <c:pt idx="4">
                  <c:v>V-05</c:v>
                </c:pt>
                <c:pt idx="5">
                  <c:v>VI-05</c:v>
                </c:pt>
                <c:pt idx="6">
                  <c:v>VII-05</c:v>
                </c:pt>
                <c:pt idx="7">
                  <c:v>VIII-05</c:v>
                </c:pt>
                <c:pt idx="8">
                  <c:v>IX-05</c:v>
                </c:pt>
                <c:pt idx="9">
                  <c:v>X-05</c:v>
                </c:pt>
                <c:pt idx="10">
                  <c:v>XI-05</c:v>
                </c:pt>
                <c:pt idx="11">
                  <c:v>XII-05</c:v>
                </c:pt>
                <c:pt idx="12">
                  <c:v>I-06</c:v>
                </c:pt>
                <c:pt idx="13">
                  <c:v>II-06</c:v>
                </c:pt>
                <c:pt idx="14">
                  <c:v>III-06</c:v>
                </c:pt>
                <c:pt idx="15">
                  <c:v>IV-06</c:v>
                </c:pt>
                <c:pt idx="16">
                  <c:v>V-06</c:v>
                </c:pt>
                <c:pt idx="17">
                  <c:v>VI-06</c:v>
                </c:pt>
                <c:pt idx="18">
                  <c:v>VII-06</c:v>
                </c:pt>
                <c:pt idx="19">
                  <c:v>VIII-06</c:v>
                </c:pt>
                <c:pt idx="20">
                  <c:v>IX-06</c:v>
                </c:pt>
                <c:pt idx="21">
                  <c:v>X-06</c:v>
                </c:pt>
                <c:pt idx="22">
                  <c:v>XI-06</c:v>
                </c:pt>
                <c:pt idx="23">
                  <c:v>XII-06</c:v>
                </c:pt>
                <c:pt idx="24">
                  <c:v>I-07</c:v>
                </c:pt>
                <c:pt idx="25">
                  <c:v>II-07</c:v>
                </c:pt>
                <c:pt idx="26">
                  <c:v>III-07</c:v>
                </c:pt>
                <c:pt idx="27">
                  <c:v>IV-07</c:v>
                </c:pt>
                <c:pt idx="28">
                  <c:v>V-07</c:v>
                </c:pt>
                <c:pt idx="29">
                  <c:v>VI-07</c:v>
                </c:pt>
                <c:pt idx="30">
                  <c:v>VII-07</c:v>
                </c:pt>
                <c:pt idx="31">
                  <c:v>VIII-07</c:v>
                </c:pt>
                <c:pt idx="32">
                  <c:v>IX-07</c:v>
                </c:pt>
                <c:pt idx="33">
                  <c:v>X-07</c:v>
                </c:pt>
                <c:pt idx="34">
                  <c:v>XI-07</c:v>
                </c:pt>
                <c:pt idx="35">
                  <c:v>XII-07</c:v>
                </c:pt>
                <c:pt idx="36">
                  <c:v>I-08</c:v>
                </c:pt>
                <c:pt idx="37">
                  <c:v>II-08</c:v>
                </c:pt>
                <c:pt idx="38">
                  <c:v>III-08</c:v>
                </c:pt>
                <c:pt idx="39">
                  <c:v>IV-08</c:v>
                </c:pt>
                <c:pt idx="40">
                  <c:v>V-08</c:v>
                </c:pt>
                <c:pt idx="41">
                  <c:v>VI-08</c:v>
                </c:pt>
                <c:pt idx="42">
                  <c:v>VII-08</c:v>
                </c:pt>
                <c:pt idx="43">
                  <c:v>VIII-08</c:v>
                </c:pt>
                <c:pt idx="44">
                  <c:v>IX-08</c:v>
                </c:pt>
                <c:pt idx="45">
                  <c:v>X-08</c:v>
                </c:pt>
                <c:pt idx="46">
                  <c:v>XI-08</c:v>
                </c:pt>
                <c:pt idx="47">
                  <c:v>XII-08</c:v>
                </c:pt>
                <c:pt idx="48">
                  <c:v>I-09</c:v>
                </c:pt>
                <c:pt idx="49">
                  <c:v>II-09</c:v>
                </c:pt>
                <c:pt idx="50">
                  <c:v>III-09</c:v>
                </c:pt>
                <c:pt idx="51">
                  <c:v>IV-09</c:v>
                </c:pt>
                <c:pt idx="52">
                  <c:v>V-09</c:v>
                </c:pt>
                <c:pt idx="53">
                  <c:v>VI-09</c:v>
                </c:pt>
                <c:pt idx="54">
                  <c:v>VII-09</c:v>
                </c:pt>
                <c:pt idx="55">
                  <c:v>VIII-09</c:v>
                </c:pt>
                <c:pt idx="56">
                  <c:v>IX-09</c:v>
                </c:pt>
                <c:pt idx="57">
                  <c:v>X-09</c:v>
                </c:pt>
                <c:pt idx="58">
                  <c:v>XI-09</c:v>
                </c:pt>
                <c:pt idx="59">
                  <c:v>XII-09</c:v>
                </c:pt>
                <c:pt idx="60">
                  <c:v>I-10</c:v>
                </c:pt>
                <c:pt idx="61">
                  <c:v>II-10</c:v>
                </c:pt>
                <c:pt idx="62">
                  <c:v>III-10</c:v>
                </c:pt>
                <c:pt idx="63">
                  <c:v>IV-10</c:v>
                </c:pt>
                <c:pt idx="64">
                  <c:v>V-10</c:v>
                </c:pt>
                <c:pt idx="65">
                  <c:v>VI-10</c:v>
                </c:pt>
                <c:pt idx="66">
                  <c:v>VII-10</c:v>
                </c:pt>
                <c:pt idx="67">
                  <c:v>VIII-10</c:v>
                </c:pt>
                <c:pt idx="68">
                  <c:v>IX-10</c:v>
                </c:pt>
                <c:pt idx="69">
                  <c:v>X-10</c:v>
                </c:pt>
                <c:pt idx="70">
                  <c:v>XI-10</c:v>
                </c:pt>
                <c:pt idx="71">
                  <c:v>XII-10</c:v>
                </c:pt>
                <c:pt idx="72">
                  <c:v>I-11</c:v>
                </c:pt>
                <c:pt idx="73">
                  <c:v>II-11</c:v>
                </c:pt>
                <c:pt idx="74">
                  <c:v>III-11</c:v>
                </c:pt>
                <c:pt idx="75">
                  <c:v>IV-11</c:v>
                </c:pt>
                <c:pt idx="76">
                  <c:v>V-11</c:v>
                </c:pt>
                <c:pt idx="77">
                  <c:v>VI-11</c:v>
                </c:pt>
                <c:pt idx="78">
                  <c:v>VII-11</c:v>
                </c:pt>
                <c:pt idx="79">
                  <c:v>VIII-11</c:v>
                </c:pt>
                <c:pt idx="80">
                  <c:v>IX-11</c:v>
                </c:pt>
              </c:strCache>
            </c:strRef>
          </c:cat>
          <c:val>
            <c:numRef>
              <c:f>Sheet1!$H$2:$H$82</c:f>
              <c:numCache>
                <c:formatCode>General</c:formatCode>
                <c:ptCount val="81"/>
                <c:pt idx="0">
                  <c:v>3.71</c:v>
                </c:pt>
                <c:pt idx="1">
                  <c:v>3.68</c:v>
                </c:pt>
                <c:pt idx="2">
                  <c:v>3.84</c:v>
                </c:pt>
                <c:pt idx="3">
                  <c:v>3.65</c:v>
                </c:pt>
                <c:pt idx="4">
                  <c:v>3.55</c:v>
                </c:pt>
                <c:pt idx="5">
                  <c:v>3.4</c:v>
                </c:pt>
                <c:pt idx="6">
                  <c:v>3.44</c:v>
                </c:pt>
                <c:pt idx="7">
                  <c:v>3.45</c:v>
                </c:pt>
                <c:pt idx="8">
                  <c:v>3.29</c:v>
                </c:pt>
                <c:pt idx="9">
                  <c:v>3.44</c:v>
                </c:pt>
                <c:pt idx="10">
                  <c:v>3.66</c:v>
                </c:pt>
                <c:pt idx="11">
                  <c:v>3.55</c:v>
                </c:pt>
                <c:pt idx="12">
                  <c:v>3.54</c:v>
                </c:pt>
                <c:pt idx="13">
                  <c:v>3.7</c:v>
                </c:pt>
                <c:pt idx="14">
                  <c:v>3.92</c:v>
                </c:pt>
                <c:pt idx="15">
                  <c:v>4.22</c:v>
                </c:pt>
                <c:pt idx="16">
                  <c:v>4.28</c:v>
                </c:pt>
                <c:pt idx="17">
                  <c:v>4.3</c:v>
                </c:pt>
                <c:pt idx="18">
                  <c:v>4.3099999999999996</c:v>
                </c:pt>
                <c:pt idx="19">
                  <c:v>4.17</c:v>
                </c:pt>
                <c:pt idx="20">
                  <c:v>4.04</c:v>
                </c:pt>
                <c:pt idx="21">
                  <c:v>4.07</c:v>
                </c:pt>
                <c:pt idx="22">
                  <c:v>3.97</c:v>
                </c:pt>
                <c:pt idx="23">
                  <c:v>4.04</c:v>
                </c:pt>
                <c:pt idx="24">
                  <c:v>4.26</c:v>
                </c:pt>
                <c:pt idx="25">
                  <c:v>4.28</c:v>
                </c:pt>
                <c:pt idx="26">
                  <c:v>4.18</c:v>
                </c:pt>
                <c:pt idx="27">
                  <c:v>4.37</c:v>
                </c:pt>
                <c:pt idx="28">
                  <c:v>4.49</c:v>
                </c:pt>
                <c:pt idx="29">
                  <c:v>4.7699999999999987</c:v>
                </c:pt>
                <c:pt idx="30">
                  <c:v>4.76</c:v>
                </c:pt>
                <c:pt idx="31">
                  <c:v>4.58</c:v>
                </c:pt>
                <c:pt idx="32">
                  <c:v>4.57</c:v>
                </c:pt>
                <c:pt idx="33">
                  <c:v>4.59</c:v>
                </c:pt>
                <c:pt idx="34">
                  <c:v>4.45</c:v>
                </c:pt>
                <c:pt idx="35">
                  <c:v>4.54</c:v>
                </c:pt>
                <c:pt idx="36">
                  <c:v>4.4000000000000004</c:v>
                </c:pt>
                <c:pt idx="37">
                  <c:v>4.3499999999999996</c:v>
                </c:pt>
                <c:pt idx="38">
                  <c:v>4.38</c:v>
                </c:pt>
                <c:pt idx="39">
                  <c:v>4.53</c:v>
                </c:pt>
                <c:pt idx="40">
                  <c:v>4.7</c:v>
                </c:pt>
                <c:pt idx="41">
                  <c:v>5.1099999999999994</c:v>
                </c:pt>
                <c:pt idx="42">
                  <c:v>5.0999999999999996</c:v>
                </c:pt>
                <c:pt idx="43">
                  <c:v>4.8099999999999996</c:v>
                </c:pt>
                <c:pt idx="44">
                  <c:v>4.8</c:v>
                </c:pt>
                <c:pt idx="45">
                  <c:v>4.78</c:v>
                </c:pt>
                <c:pt idx="46">
                  <c:v>4.74</c:v>
                </c:pt>
                <c:pt idx="47">
                  <c:v>4.4700000000000024</c:v>
                </c:pt>
                <c:pt idx="48">
                  <c:v>4.6199999999999957</c:v>
                </c:pt>
                <c:pt idx="49">
                  <c:v>4.54</c:v>
                </c:pt>
                <c:pt idx="50">
                  <c:v>4.46</c:v>
                </c:pt>
                <c:pt idx="51">
                  <c:v>4.3599999999999977</c:v>
                </c:pt>
                <c:pt idx="52">
                  <c:v>4.42</c:v>
                </c:pt>
                <c:pt idx="53">
                  <c:v>4.6099999999999977</c:v>
                </c:pt>
                <c:pt idx="54">
                  <c:v>4.37</c:v>
                </c:pt>
                <c:pt idx="55">
                  <c:v>4.1199999999999974</c:v>
                </c:pt>
                <c:pt idx="56">
                  <c:v>4.09</c:v>
                </c:pt>
                <c:pt idx="57">
                  <c:v>4.0999999999999996</c:v>
                </c:pt>
                <c:pt idx="58">
                  <c:v>4.0599999999999996</c:v>
                </c:pt>
                <c:pt idx="59">
                  <c:v>4.01</c:v>
                </c:pt>
                <c:pt idx="60">
                  <c:v>4.08</c:v>
                </c:pt>
                <c:pt idx="61">
                  <c:v>4.05</c:v>
                </c:pt>
                <c:pt idx="62">
                  <c:v>3.94</c:v>
                </c:pt>
                <c:pt idx="63">
                  <c:v>4</c:v>
                </c:pt>
                <c:pt idx="64">
                  <c:v>3.98</c:v>
                </c:pt>
                <c:pt idx="65">
                  <c:v>4.0999999999999996</c:v>
                </c:pt>
                <c:pt idx="66">
                  <c:v>4.03</c:v>
                </c:pt>
                <c:pt idx="67">
                  <c:v>3.8</c:v>
                </c:pt>
                <c:pt idx="68">
                  <c:v>3.86</c:v>
                </c:pt>
                <c:pt idx="69">
                  <c:v>3.8</c:v>
                </c:pt>
                <c:pt idx="70">
                  <c:v>4.18</c:v>
                </c:pt>
                <c:pt idx="71">
                  <c:v>4.5999999999999996</c:v>
                </c:pt>
                <c:pt idx="72">
                  <c:v>4.7300000000000004</c:v>
                </c:pt>
                <c:pt idx="73">
                  <c:v>4.74</c:v>
                </c:pt>
                <c:pt idx="74">
                  <c:v>4.88</c:v>
                </c:pt>
                <c:pt idx="75">
                  <c:v>4.84</c:v>
                </c:pt>
                <c:pt idx="76">
                  <c:v>4.76</c:v>
                </c:pt>
                <c:pt idx="77">
                  <c:v>4.8199999999999976</c:v>
                </c:pt>
                <c:pt idx="78">
                  <c:v>5.46</c:v>
                </c:pt>
                <c:pt idx="79">
                  <c:v>5.2700000000000014</c:v>
                </c:pt>
                <c:pt idx="80">
                  <c:v>5.7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Sheet1!$I$1</c:f>
              <c:strCache>
                <c:ptCount val="1"/>
                <c:pt idx="0">
                  <c:v>PT</c:v>
                </c:pt>
              </c:strCache>
            </c:strRef>
          </c:tx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I-05</c:v>
                </c:pt>
                <c:pt idx="1">
                  <c:v>II-05</c:v>
                </c:pt>
                <c:pt idx="2">
                  <c:v>III-05</c:v>
                </c:pt>
                <c:pt idx="3">
                  <c:v>IV-05</c:v>
                </c:pt>
                <c:pt idx="4">
                  <c:v>V-05</c:v>
                </c:pt>
                <c:pt idx="5">
                  <c:v>VI-05</c:v>
                </c:pt>
                <c:pt idx="6">
                  <c:v>VII-05</c:v>
                </c:pt>
                <c:pt idx="7">
                  <c:v>VIII-05</c:v>
                </c:pt>
                <c:pt idx="8">
                  <c:v>IX-05</c:v>
                </c:pt>
                <c:pt idx="9">
                  <c:v>X-05</c:v>
                </c:pt>
                <c:pt idx="10">
                  <c:v>XI-05</c:v>
                </c:pt>
                <c:pt idx="11">
                  <c:v>XII-05</c:v>
                </c:pt>
                <c:pt idx="12">
                  <c:v>I-06</c:v>
                </c:pt>
                <c:pt idx="13">
                  <c:v>II-06</c:v>
                </c:pt>
                <c:pt idx="14">
                  <c:v>III-06</c:v>
                </c:pt>
                <c:pt idx="15">
                  <c:v>IV-06</c:v>
                </c:pt>
                <c:pt idx="16">
                  <c:v>V-06</c:v>
                </c:pt>
                <c:pt idx="17">
                  <c:v>VI-06</c:v>
                </c:pt>
                <c:pt idx="18">
                  <c:v>VII-06</c:v>
                </c:pt>
                <c:pt idx="19">
                  <c:v>VIII-06</c:v>
                </c:pt>
                <c:pt idx="20">
                  <c:v>IX-06</c:v>
                </c:pt>
                <c:pt idx="21">
                  <c:v>X-06</c:v>
                </c:pt>
                <c:pt idx="22">
                  <c:v>XI-06</c:v>
                </c:pt>
                <c:pt idx="23">
                  <c:v>XII-06</c:v>
                </c:pt>
                <c:pt idx="24">
                  <c:v>I-07</c:v>
                </c:pt>
                <c:pt idx="25">
                  <c:v>II-07</c:v>
                </c:pt>
                <c:pt idx="26">
                  <c:v>III-07</c:v>
                </c:pt>
                <c:pt idx="27">
                  <c:v>IV-07</c:v>
                </c:pt>
                <c:pt idx="28">
                  <c:v>V-07</c:v>
                </c:pt>
                <c:pt idx="29">
                  <c:v>VI-07</c:v>
                </c:pt>
                <c:pt idx="30">
                  <c:v>VII-07</c:v>
                </c:pt>
                <c:pt idx="31">
                  <c:v>VIII-07</c:v>
                </c:pt>
                <c:pt idx="32">
                  <c:v>IX-07</c:v>
                </c:pt>
                <c:pt idx="33">
                  <c:v>X-07</c:v>
                </c:pt>
                <c:pt idx="34">
                  <c:v>XI-07</c:v>
                </c:pt>
                <c:pt idx="35">
                  <c:v>XII-07</c:v>
                </c:pt>
                <c:pt idx="36">
                  <c:v>I-08</c:v>
                </c:pt>
                <c:pt idx="37">
                  <c:v>II-08</c:v>
                </c:pt>
                <c:pt idx="38">
                  <c:v>III-08</c:v>
                </c:pt>
                <c:pt idx="39">
                  <c:v>IV-08</c:v>
                </c:pt>
                <c:pt idx="40">
                  <c:v>V-08</c:v>
                </c:pt>
                <c:pt idx="41">
                  <c:v>VI-08</c:v>
                </c:pt>
                <c:pt idx="42">
                  <c:v>VII-08</c:v>
                </c:pt>
                <c:pt idx="43">
                  <c:v>VIII-08</c:v>
                </c:pt>
                <c:pt idx="44">
                  <c:v>IX-08</c:v>
                </c:pt>
                <c:pt idx="45">
                  <c:v>X-08</c:v>
                </c:pt>
                <c:pt idx="46">
                  <c:v>XI-08</c:v>
                </c:pt>
                <c:pt idx="47">
                  <c:v>XII-08</c:v>
                </c:pt>
                <c:pt idx="48">
                  <c:v>I-09</c:v>
                </c:pt>
                <c:pt idx="49">
                  <c:v>II-09</c:v>
                </c:pt>
                <c:pt idx="50">
                  <c:v>III-09</c:v>
                </c:pt>
                <c:pt idx="51">
                  <c:v>IV-09</c:v>
                </c:pt>
                <c:pt idx="52">
                  <c:v>V-09</c:v>
                </c:pt>
                <c:pt idx="53">
                  <c:v>VI-09</c:v>
                </c:pt>
                <c:pt idx="54">
                  <c:v>VII-09</c:v>
                </c:pt>
                <c:pt idx="55">
                  <c:v>VIII-09</c:v>
                </c:pt>
                <c:pt idx="56">
                  <c:v>IX-09</c:v>
                </c:pt>
                <c:pt idx="57">
                  <c:v>X-09</c:v>
                </c:pt>
                <c:pt idx="58">
                  <c:v>XI-09</c:v>
                </c:pt>
                <c:pt idx="59">
                  <c:v>XII-09</c:v>
                </c:pt>
                <c:pt idx="60">
                  <c:v>I-10</c:v>
                </c:pt>
                <c:pt idx="61">
                  <c:v>II-10</c:v>
                </c:pt>
                <c:pt idx="62">
                  <c:v>III-10</c:v>
                </c:pt>
                <c:pt idx="63">
                  <c:v>IV-10</c:v>
                </c:pt>
                <c:pt idx="64">
                  <c:v>V-10</c:v>
                </c:pt>
                <c:pt idx="65">
                  <c:v>VI-10</c:v>
                </c:pt>
                <c:pt idx="66">
                  <c:v>VII-10</c:v>
                </c:pt>
                <c:pt idx="67">
                  <c:v>VIII-10</c:v>
                </c:pt>
                <c:pt idx="68">
                  <c:v>IX-10</c:v>
                </c:pt>
                <c:pt idx="69">
                  <c:v>X-10</c:v>
                </c:pt>
                <c:pt idx="70">
                  <c:v>XI-10</c:v>
                </c:pt>
                <c:pt idx="71">
                  <c:v>XII-10</c:v>
                </c:pt>
                <c:pt idx="72">
                  <c:v>I-11</c:v>
                </c:pt>
                <c:pt idx="73">
                  <c:v>II-11</c:v>
                </c:pt>
                <c:pt idx="74">
                  <c:v>III-11</c:v>
                </c:pt>
                <c:pt idx="75">
                  <c:v>IV-11</c:v>
                </c:pt>
                <c:pt idx="76">
                  <c:v>V-11</c:v>
                </c:pt>
                <c:pt idx="77">
                  <c:v>VI-11</c:v>
                </c:pt>
                <c:pt idx="78">
                  <c:v>VII-11</c:v>
                </c:pt>
                <c:pt idx="79">
                  <c:v>VIII-11</c:v>
                </c:pt>
                <c:pt idx="80">
                  <c:v>IX-11</c:v>
                </c:pt>
              </c:strCache>
            </c:strRef>
          </c:cat>
          <c:val>
            <c:numRef>
              <c:f>Sheet1!$I$2:$I$82</c:f>
              <c:numCache>
                <c:formatCode>General</c:formatCode>
                <c:ptCount val="81"/>
                <c:pt idx="0">
                  <c:v>3.56</c:v>
                </c:pt>
                <c:pt idx="1">
                  <c:v>3.55</c:v>
                </c:pt>
                <c:pt idx="2">
                  <c:v>3.7</c:v>
                </c:pt>
                <c:pt idx="3">
                  <c:v>3.5</c:v>
                </c:pt>
                <c:pt idx="4">
                  <c:v>3.3499999999999992</c:v>
                </c:pt>
                <c:pt idx="5">
                  <c:v>3.19</c:v>
                </c:pt>
                <c:pt idx="6">
                  <c:v>3.3499999999999992</c:v>
                </c:pt>
                <c:pt idx="7">
                  <c:v>3.39</c:v>
                </c:pt>
                <c:pt idx="8">
                  <c:v>3.23</c:v>
                </c:pt>
                <c:pt idx="9">
                  <c:v>3.39</c:v>
                </c:pt>
                <c:pt idx="10">
                  <c:v>3.58</c:v>
                </c:pt>
                <c:pt idx="11">
                  <c:v>3.46</c:v>
                </c:pt>
                <c:pt idx="12">
                  <c:v>3.45</c:v>
                </c:pt>
                <c:pt idx="13">
                  <c:v>3.6</c:v>
                </c:pt>
                <c:pt idx="14">
                  <c:v>3.77</c:v>
                </c:pt>
                <c:pt idx="15">
                  <c:v>4.03</c:v>
                </c:pt>
                <c:pt idx="16">
                  <c:v>4.07</c:v>
                </c:pt>
                <c:pt idx="17">
                  <c:v>4.0999999999999996</c:v>
                </c:pt>
                <c:pt idx="18">
                  <c:v>4.1399999999999997</c:v>
                </c:pt>
                <c:pt idx="19">
                  <c:v>4.0599999999999996</c:v>
                </c:pt>
                <c:pt idx="20">
                  <c:v>3.93</c:v>
                </c:pt>
                <c:pt idx="21">
                  <c:v>3.98</c:v>
                </c:pt>
                <c:pt idx="22">
                  <c:v>3.89</c:v>
                </c:pt>
                <c:pt idx="23">
                  <c:v>3.96</c:v>
                </c:pt>
                <c:pt idx="24">
                  <c:v>4.18</c:v>
                </c:pt>
                <c:pt idx="25">
                  <c:v>4.1899999999999986</c:v>
                </c:pt>
                <c:pt idx="26">
                  <c:v>4.0999999999999996</c:v>
                </c:pt>
                <c:pt idx="27">
                  <c:v>4.3</c:v>
                </c:pt>
                <c:pt idx="28">
                  <c:v>4.4400000000000004</c:v>
                </c:pt>
                <c:pt idx="29">
                  <c:v>4.74</c:v>
                </c:pt>
                <c:pt idx="30">
                  <c:v>4.7300000000000004</c:v>
                </c:pt>
                <c:pt idx="31">
                  <c:v>4.5599999999999996</c:v>
                </c:pt>
                <c:pt idx="32">
                  <c:v>4.5</c:v>
                </c:pt>
                <c:pt idx="33">
                  <c:v>4.5199999999999996</c:v>
                </c:pt>
                <c:pt idx="34">
                  <c:v>4.3599999999999977</c:v>
                </c:pt>
                <c:pt idx="35">
                  <c:v>4.4700000000000024</c:v>
                </c:pt>
                <c:pt idx="36">
                  <c:v>4.3099999999999996</c:v>
                </c:pt>
                <c:pt idx="37">
                  <c:v>4.2699999999999996</c:v>
                </c:pt>
                <c:pt idx="38">
                  <c:v>4.3599999999999977</c:v>
                </c:pt>
                <c:pt idx="39">
                  <c:v>4.5199999999999996</c:v>
                </c:pt>
                <c:pt idx="40">
                  <c:v>4.5999999999999996</c:v>
                </c:pt>
                <c:pt idx="41">
                  <c:v>4.96</c:v>
                </c:pt>
                <c:pt idx="42">
                  <c:v>4.95</c:v>
                </c:pt>
                <c:pt idx="43">
                  <c:v>4.6899999999999986</c:v>
                </c:pt>
                <c:pt idx="44">
                  <c:v>4.6599999999999966</c:v>
                </c:pt>
                <c:pt idx="45">
                  <c:v>4.5599999999999996</c:v>
                </c:pt>
                <c:pt idx="46">
                  <c:v>4.3499999999999996</c:v>
                </c:pt>
                <c:pt idx="47">
                  <c:v>4</c:v>
                </c:pt>
                <c:pt idx="48">
                  <c:v>4.3199999999999976</c:v>
                </c:pt>
                <c:pt idx="49">
                  <c:v>4.5199999999999996</c:v>
                </c:pt>
                <c:pt idx="50">
                  <c:v>4.68</c:v>
                </c:pt>
                <c:pt idx="51">
                  <c:v>4.53</c:v>
                </c:pt>
                <c:pt idx="52">
                  <c:v>4.29</c:v>
                </c:pt>
                <c:pt idx="53">
                  <c:v>4.5</c:v>
                </c:pt>
                <c:pt idx="54">
                  <c:v>4.25</c:v>
                </c:pt>
                <c:pt idx="55">
                  <c:v>3.95</c:v>
                </c:pt>
                <c:pt idx="56">
                  <c:v>3.94</c:v>
                </c:pt>
                <c:pt idx="57">
                  <c:v>3.8499999999999992</c:v>
                </c:pt>
                <c:pt idx="58">
                  <c:v>3.8</c:v>
                </c:pt>
                <c:pt idx="59">
                  <c:v>3.91</c:v>
                </c:pt>
                <c:pt idx="60">
                  <c:v>4.17</c:v>
                </c:pt>
                <c:pt idx="61">
                  <c:v>4.5599999999999996</c:v>
                </c:pt>
                <c:pt idx="62">
                  <c:v>4.3099999999999996</c:v>
                </c:pt>
                <c:pt idx="63">
                  <c:v>4.78</c:v>
                </c:pt>
                <c:pt idx="64">
                  <c:v>5.0199999999999996</c:v>
                </c:pt>
                <c:pt idx="65">
                  <c:v>5.54</c:v>
                </c:pt>
                <c:pt idx="66">
                  <c:v>5.49</c:v>
                </c:pt>
                <c:pt idx="67">
                  <c:v>5.31</c:v>
                </c:pt>
                <c:pt idx="68">
                  <c:v>6.08</c:v>
                </c:pt>
                <c:pt idx="69">
                  <c:v>6.05</c:v>
                </c:pt>
                <c:pt idx="70">
                  <c:v>6.91</c:v>
                </c:pt>
                <c:pt idx="71">
                  <c:v>6.53</c:v>
                </c:pt>
                <c:pt idx="72">
                  <c:v>6.95</c:v>
                </c:pt>
                <c:pt idx="73">
                  <c:v>7.34</c:v>
                </c:pt>
                <c:pt idx="74">
                  <c:v>7.8</c:v>
                </c:pt>
                <c:pt idx="75">
                  <c:v>9.19</c:v>
                </c:pt>
                <c:pt idx="76">
                  <c:v>9.6299999999999972</c:v>
                </c:pt>
                <c:pt idx="77">
                  <c:v>10.87000000000001</c:v>
                </c:pt>
                <c:pt idx="78">
                  <c:v>12.15</c:v>
                </c:pt>
                <c:pt idx="79">
                  <c:v>10.93</c:v>
                </c:pt>
                <c:pt idx="80">
                  <c:v>11.29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45120"/>
        <c:axId val="105846656"/>
      </c:lineChart>
      <c:catAx>
        <c:axId val="105845120"/>
        <c:scaling>
          <c:orientation val="minMax"/>
        </c:scaling>
        <c:delete val="0"/>
        <c:axPos val="b"/>
        <c:numFmt formatCode="[$-41B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05846656"/>
        <c:crossesAt val="0"/>
        <c:auto val="1"/>
        <c:lblAlgn val="ctr"/>
        <c:lblOffset val="100"/>
        <c:tickLblSkip val="3"/>
        <c:tickMarkSkip val="1"/>
        <c:noMultiLvlLbl val="0"/>
      </c:catAx>
      <c:valAx>
        <c:axId val="105846656"/>
        <c:scaling>
          <c:orientation val="minMax"/>
          <c:max val="19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4084745762711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5845120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125417976894626"/>
          <c:y val="0.94658579371128904"/>
          <c:w val="0.77766192959519498"/>
          <c:h val="5.34142062887109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0"/>
      </a:pPr>
      <a:endParaRPr lang="hu-H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36909871244704E-2"/>
          <c:y val="7.5242718446601894E-2"/>
          <c:w val="0.89484978540772497"/>
          <c:h val="0.737864077669904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2"/>
                <c:pt idx="0">
                  <c:v>-1.769474999999999</c:v>
                </c:pt>
                <c:pt idx="1">
                  <c:v>-0.16841900000000001</c:v>
                </c:pt>
                <c:pt idx="2">
                  <c:v>2.0045023999999998</c:v>
                </c:pt>
                <c:pt idx="3">
                  <c:v>1.8789290000000001</c:v>
                </c:pt>
                <c:pt idx="4">
                  <c:v>4.6677596999999968</c:v>
                </c:pt>
                <c:pt idx="5">
                  <c:v>5.0957561999999976</c:v>
                </c:pt>
                <c:pt idx="6">
                  <c:v>6.4825619000000003</c:v>
                </c:pt>
                <c:pt idx="7">
                  <c:v>7.5149268999999936</c:v>
                </c:pt>
                <c:pt idx="8">
                  <c:v>6.2308998000000004</c:v>
                </c:pt>
                <c:pt idx="9">
                  <c:v>5.7553168999999968</c:v>
                </c:pt>
                <c:pt idx="10">
                  <c:v>5.7957848999999957</c:v>
                </c:pt>
                <c:pt idx="11">
                  <c:v>5.0750438000000004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2"/>
                <c:pt idx="0">
                  <c:v>-12.0422142</c:v>
                </c:pt>
                <c:pt idx="1">
                  <c:v>-11.441744399999999</c:v>
                </c:pt>
                <c:pt idx="2">
                  <c:v>-12.661058799999999</c:v>
                </c:pt>
                <c:pt idx="3">
                  <c:v>-12.27565750000001</c:v>
                </c:pt>
                <c:pt idx="4">
                  <c:v>-10.484313800000001</c:v>
                </c:pt>
                <c:pt idx="5">
                  <c:v>-10.8437778</c:v>
                </c:pt>
                <c:pt idx="6">
                  <c:v>-13.0018373</c:v>
                </c:pt>
                <c:pt idx="7">
                  <c:v>-16.940982099999989</c:v>
                </c:pt>
                <c:pt idx="8">
                  <c:v>-17.916442499999981</c:v>
                </c:pt>
                <c:pt idx="9">
                  <c:v>-14.305312000000001</c:v>
                </c:pt>
                <c:pt idx="10">
                  <c:v>-12.3286883</c:v>
                </c:pt>
                <c:pt idx="11">
                  <c:v>-9.9434510000000014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Sheet1!$B$4:$O$4</c:f>
              <c:numCache>
                <c:formatCode>General</c:formatCode>
                <c:ptCount val="12"/>
                <c:pt idx="0">
                  <c:v>-10.7237762</c:v>
                </c:pt>
                <c:pt idx="1">
                  <c:v>-10.62509920000001</c:v>
                </c:pt>
                <c:pt idx="2">
                  <c:v>-8.5388330999999997</c:v>
                </c:pt>
                <c:pt idx="3">
                  <c:v>-6.7095107</c:v>
                </c:pt>
                <c:pt idx="4">
                  <c:v>-8.2932365000000008</c:v>
                </c:pt>
                <c:pt idx="5">
                  <c:v>-10.3502671</c:v>
                </c:pt>
                <c:pt idx="6">
                  <c:v>-10.7531189</c:v>
                </c:pt>
                <c:pt idx="7">
                  <c:v>-10.1627577</c:v>
                </c:pt>
                <c:pt idx="8">
                  <c:v>-12.5999008</c:v>
                </c:pt>
                <c:pt idx="9">
                  <c:v>-10.764378699999989</c:v>
                </c:pt>
                <c:pt idx="10">
                  <c:v>-9.7269884999999991</c:v>
                </c:pt>
                <c:pt idx="11">
                  <c:v>-7.5840307999999963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Sheet1!$B$5:$O$5</c:f>
              <c:numCache>
                <c:formatCode>General</c:formatCode>
                <c:ptCount val="12"/>
                <c:pt idx="0">
                  <c:v>-4.0205934999999986</c:v>
                </c:pt>
                <c:pt idx="1">
                  <c:v>-4.3333523999999999</c:v>
                </c:pt>
                <c:pt idx="2">
                  <c:v>-3.7536783999999992</c:v>
                </c:pt>
                <c:pt idx="3">
                  <c:v>-4.0321447999999984</c:v>
                </c:pt>
                <c:pt idx="4">
                  <c:v>-5.8815348999999957</c:v>
                </c:pt>
                <c:pt idx="5">
                  <c:v>-7.4532222000000026</c:v>
                </c:pt>
                <c:pt idx="6">
                  <c:v>-9.0180376999999972</c:v>
                </c:pt>
                <c:pt idx="7">
                  <c:v>-9.9899256000000012</c:v>
                </c:pt>
                <c:pt idx="8">
                  <c:v>-9.5930219000000001</c:v>
                </c:pt>
                <c:pt idx="9">
                  <c:v>-5.1340339999999962</c:v>
                </c:pt>
                <c:pt idx="10">
                  <c:v>-4.4975849999999937</c:v>
                </c:pt>
                <c:pt idx="11">
                  <c:v>-3.4115359999999981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Sheet1!$B$6:$O$6</c:f>
              <c:numCache>
                <c:formatCode>General</c:formatCode>
                <c:ptCount val="12"/>
                <c:pt idx="0">
                  <c:v>-0.19605239999999999</c:v>
                </c:pt>
                <c:pt idx="1">
                  <c:v>0.2850953</c:v>
                </c:pt>
                <c:pt idx="2">
                  <c:v>-0.32083010000000001</c:v>
                </c:pt>
                <c:pt idx="3">
                  <c:v>-0.78323200000000004</c:v>
                </c:pt>
                <c:pt idx="4">
                  <c:v>-0.35053309999999999</c:v>
                </c:pt>
                <c:pt idx="5">
                  <c:v>-0.8930091</c:v>
                </c:pt>
                <c:pt idx="6">
                  <c:v>-1.4914155</c:v>
                </c:pt>
                <c:pt idx="7">
                  <c:v>-1.2937918999999991</c:v>
                </c:pt>
                <c:pt idx="8">
                  <c:v>-2.8711534999999979</c:v>
                </c:pt>
                <c:pt idx="9">
                  <c:v>-1.9697661</c:v>
                </c:pt>
                <c:pt idx="10">
                  <c:v>-3.4539211000000001</c:v>
                </c:pt>
                <c:pt idx="11">
                  <c:v>-3.6284928999999999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99904"/>
        <c:axId val="106132224"/>
      </c:lineChart>
      <c:catAx>
        <c:axId val="10589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061322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6132224"/>
        <c:scaling>
          <c:orientation val="minMax"/>
          <c:max val="10"/>
          <c:min val="-2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589990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9.0128755364806995E-2"/>
          <c:y val="0.91019417475728204"/>
          <c:w val="0.90987124463519398"/>
          <c:h val="8.98058252427185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28755364806995E-2"/>
          <c:y val="7.5242718446601894E-2"/>
          <c:w val="0.89055793991416299"/>
          <c:h val="0.7378640776699040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2"/>
                <c:pt idx="0">
                  <c:v>100</c:v>
                </c:pt>
                <c:pt idx="1">
                  <c:v>100.4079989</c:v>
                </c:pt>
                <c:pt idx="2">
                  <c:v>101.12796109999999</c:v>
                </c:pt>
                <c:pt idx="3">
                  <c:v>102.0422171</c:v>
                </c:pt>
                <c:pt idx="4">
                  <c:v>101.5252048</c:v>
                </c:pt>
                <c:pt idx="5">
                  <c:v>100.6084536</c:v>
                </c:pt>
                <c:pt idx="6">
                  <c:v>98.554268600000043</c:v>
                </c:pt>
                <c:pt idx="7">
                  <c:v>97.813516800000002</c:v>
                </c:pt>
                <c:pt idx="8">
                  <c:v>100.0223252</c:v>
                </c:pt>
                <c:pt idx="9">
                  <c:v>105.48577760000001</c:v>
                </c:pt>
                <c:pt idx="10">
                  <c:v>104.27612809999999</c:v>
                </c:pt>
                <c:pt idx="11">
                  <c:v>106.1907645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2"/>
                <c:pt idx="0">
                  <c:v>100</c:v>
                </c:pt>
                <c:pt idx="1">
                  <c:v>99.652324999999948</c:v>
                </c:pt>
                <c:pt idx="2">
                  <c:v>109.7745591</c:v>
                </c:pt>
                <c:pt idx="3">
                  <c:v>111.4261221</c:v>
                </c:pt>
                <c:pt idx="4">
                  <c:v>113.9016474000001</c:v>
                </c:pt>
                <c:pt idx="5">
                  <c:v>118.1030457</c:v>
                </c:pt>
                <c:pt idx="6">
                  <c:v>115.56637600000001</c:v>
                </c:pt>
                <c:pt idx="7">
                  <c:v>119.7137245000001</c:v>
                </c:pt>
                <c:pt idx="8">
                  <c:v>128.17462449999991</c:v>
                </c:pt>
                <c:pt idx="9">
                  <c:v>137.3980555</c:v>
                </c:pt>
                <c:pt idx="10">
                  <c:v>135.1582781000001</c:v>
                </c:pt>
                <c:pt idx="11">
                  <c:v>131.22598489999999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Sheet1!$B$4:$O$4</c:f>
              <c:numCache>
                <c:formatCode>General</c:formatCode>
                <c:ptCount val="12"/>
                <c:pt idx="0">
                  <c:v>100</c:v>
                </c:pt>
                <c:pt idx="1">
                  <c:v>103.8925112</c:v>
                </c:pt>
                <c:pt idx="2">
                  <c:v>107.25370839999989</c:v>
                </c:pt>
                <c:pt idx="3">
                  <c:v>111.39048889999989</c:v>
                </c:pt>
                <c:pt idx="4">
                  <c:v>112.4912447000001</c:v>
                </c:pt>
                <c:pt idx="5">
                  <c:v>116.5176283000001</c:v>
                </c:pt>
                <c:pt idx="6">
                  <c:v>117.54842290000001</c:v>
                </c:pt>
                <c:pt idx="7">
                  <c:v>118.91081029999999</c:v>
                </c:pt>
                <c:pt idx="8">
                  <c:v>123.0678108</c:v>
                </c:pt>
                <c:pt idx="9">
                  <c:v>127.08400039999999</c:v>
                </c:pt>
                <c:pt idx="10">
                  <c:v>125.4964339000001</c:v>
                </c:pt>
                <c:pt idx="11">
                  <c:v>126.59094140000001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Sheet1!$B$5:$O$5</c:f>
              <c:numCache>
                <c:formatCode>General</c:formatCode>
                <c:ptCount val="12"/>
                <c:pt idx="0">
                  <c:v>100</c:v>
                </c:pt>
                <c:pt idx="1">
                  <c:v>103.20103570000001</c:v>
                </c:pt>
                <c:pt idx="2">
                  <c:v>106.3060322999999</c:v>
                </c:pt>
                <c:pt idx="3">
                  <c:v>109.41950199999999</c:v>
                </c:pt>
                <c:pt idx="4">
                  <c:v>112.14721780000001</c:v>
                </c:pt>
                <c:pt idx="5">
                  <c:v>115.94817930000001</c:v>
                </c:pt>
                <c:pt idx="6">
                  <c:v>119.7367903</c:v>
                </c:pt>
                <c:pt idx="7">
                  <c:v>124.7332598000001</c:v>
                </c:pt>
                <c:pt idx="8">
                  <c:v>130.82817560000001</c:v>
                </c:pt>
                <c:pt idx="9">
                  <c:v>132.61845030000001</c:v>
                </c:pt>
                <c:pt idx="10">
                  <c:v>129.2182747999999</c:v>
                </c:pt>
                <c:pt idx="11">
                  <c:v>128.17699459999989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numRef>
              <c:f>Sheet1!$B$1:$O$1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Sheet1!$B$6:$O$6</c:f>
              <c:numCache>
                <c:formatCode>General</c:formatCode>
                <c:ptCount val="12"/>
                <c:pt idx="0">
                  <c:v>100</c:v>
                </c:pt>
                <c:pt idx="1">
                  <c:v>102.8502823</c:v>
                </c:pt>
                <c:pt idx="2">
                  <c:v>106.44431729999999</c:v>
                </c:pt>
                <c:pt idx="3">
                  <c:v>111.1597143</c:v>
                </c:pt>
                <c:pt idx="4">
                  <c:v>113.35042780000001</c:v>
                </c:pt>
                <c:pt idx="5">
                  <c:v>115.8847099</c:v>
                </c:pt>
                <c:pt idx="6">
                  <c:v>118.2377649000001</c:v>
                </c:pt>
                <c:pt idx="7">
                  <c:v>120.0586318999999</c:v>
                </c:pt>
                <c:pt idx="8">
                  <c:v>125.65156039999999</c:v>
                </c:pt>
                <c:pt idx="9">
                  <c:v>130.8582530000001</c:v>
                </c:pt>
                <c:pt idx="10">
                  <c:v>130.4754102</c:v>
                </c:pt>
                <c:pt idx="11">
                  <c:v>132.44574449999999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16160"/>
        <c:axId val="106360832"/>
      </c:lineChart>
      <c:catAx>
        <c:axId val="10631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0636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360832"/>
        <c:scaling>
          <c:orientation val="minMax"/>
          <c:min val="9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631616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9.0128755364806995E-2"/>
          <c:y val="0.91019417475728204"/>
          <c:w val="0.90987124463519398"/>
          <c:h val="8.98058252427185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57083764219306E-2"/>
          <c:y val="4.9335863377609097E-2"/>
          <c:w val="0.84591520165460199"/>
          <c:h val="0.71157495256167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GDP growth</c:v>
                </c:pt>
              </c:strCache>
            </c:strRef>
          </c:tx>
          <c:invertIfNegative val="0"/>
          <c:cat>
            <c:numRef>
              <c:f>Sheet1!$B$1:$R$1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Sheet1!$B$2:$R$2</c:f>
              <c:numCache>
                <c:formatCode>General</c:formatCode>
                <c:ptCount val="14"/>
                <c:pt idx="0">
                  <c:v>1.4</c:v>
                </c:pt>
                <c:pt idx="1">
                  <c:v>3.4</c:v>
                </c:pt>
                <c:pt idx="2">
                  <c:v>4.8</c:v>
                </c:pt>
                <c:pt idx="3">
                  <c:v>4.8</c:v>
                </c:pt>
                <c:pt idx="4">
                  <c:v>5.2</c:v>
                </c:pt>
                <c:pt idx="5">
                  <c:v>6.6</c:v>
                </c:pt>
                <c:pt idx="6">
                  <c:v>8.5</c:v>
                </c:pt>
                <c:pt idx="7">
                  <c:v>10.4</c:v>
                </c:pt>
                <c:pt idx="8">
                  <c:v>6.4</c:v>
                </c:pt>
                <c:pt idx="9">
                  <c:v>-4.8</c:v>
                </c:pt>
                <c:pt idx="10">
                  <c:v>4</c:v>
                </c:pt>
                <c:pt idx="11">
                  <c:v>3.4</c:v>
                </c:pt>
                <c:pt idx="12">
                  <c:v>3.8</c:v>
                </c:pt>
                <c:pt idx="13">
                  <c:v>5.0999999999999996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Current account PB</c:v>
                </c:pt>
              </c:strCache>
            </c:strRef>
          </c:tx>
          <c:invertIfNegative val="0"/>
          <c:cat>
            <c:numRef>
              <c:f>Sheet1!$B$1:$R$1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Sheet1!$B$3:$R$3</c:f>
              <c:numCache>
                <c:formatCode>General</c:formatCode>
                <c:ptCount val="14"/>
                <c:pt idx="0">
                  <c:v>-3.5</c:v>
                </c:pt>
                <c:pt idx="1">
                  <c:v>-8.3000000000000007</c:v>
                </c:pt>
                <c:pt idx="2">
                  <c:v>-7.9</c:v>
                </c:pt>
                <c:pt idx="3">
                  <c:v>-5.9</c:v>
                </c:pt>
                <c:pt idx="4">
                  <c:v>-7.8</c:v>
                </c:pt>
                <c:pt idx="5">
                  <c:v>-8.4</c:v>
                </c:pt>
                <c:pt idx="6">
                  <c:v>-7</c:v>
                </c:pt>
                <c:pt idx="7">
                  <c:v>-3.2</c:v>
                </c:pt>
                <c:pt idx="8">
                  <c:v>-3.3</c:v>
                </c:pt>
                <c:pt idx="9">
                  <c:v>-3.2</c:v>
                </c:pt>
                <c:pt idx="10">
                  <c:v>-3.5</c:v>
                </c:pt>
                <c:pt idx="11">
                  <c:v>-1.5</c:v>
                </c:pt>
                <c:pt idx="12">
                  <c:v>-0.4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Public finance deficit</c:v>
                </c:pt>
              </c:strCache>
            </c:strRef>
          </c:tx>
          <c:invertIfNegative val="0"/>
          <c:cat>
            <c:numRef>
              <c:f>Sheet1!$B$1:$R$1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Sheet1!$B$4:$R$4</c:f>
              <c:numCache>
                <c:formatCode>General</c:formatCode>
                <c:ptCount val="14"/>
                <c:pt idx="0">
                  <c:v>-12.2</c:v>
                </c:pt>
                <c:pt idx="1">
                  <c:v>-6.5</c:v>
                </c:pt>
                <c:pt idx="2">
                  <c:v>-8.2000000000000011</c:v>
                </c:pt>
                <c:pt idx="3">
                  <c:v>-2.7</c:v>
                </c:pt>
                <c:pt idx="4">
                  <c:v>-2.4</c:v>
                </c:pt>
                <c:pt idx="5">
                  <c:v>-2.8</c:v>
                </c:pt>
                <c:pt idx="6">
                  <c:v>-3.7</c:v>
                </c:pt>
                <c:pt idx="7">
                  <c:v>-2.5</c:v>
                </c:pt>
                <c:pt idx="8">
                  <c:v>-2.2000000000000002</c:v>
                </c:pt>
                <c:pt idx="9">
                  <c:v>-8</c:v>
                </c:pt>
                <c:pt idx="10">
                  <c:v>-7.9</c:v>
                </c:pt>
                <c:pt idx="11">
                  <c:v>-4.9000000000000004</c:v>
                </c:pt>
                <c:pt idx="12">
                  <c:v>-3.8</c:v>
                </c:pt>
                <c:pt idx="13">
                  <c:v>-3.2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5839872"/>
        <c:axId val="17585395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HICP inflation</c:v>
                </c:pt>
              </c:strCache>
            </c:strRef>
          </c:tx>
          <c:dPt>
            <c:idx val="12"/>
            <c:bubble3D val="0"/>
            <c:spPr>
              <a:ln>
                <a:prstDash val="sysDot"/>
              </a:ln>
            </c:spPr>
          </c:dPt>
          <c:dPt>
            <c:idx val="13"/>
            <c:bubble3D val="0"/>
            <c:spPr>
              <a:ln>
                <a:prstDash val="sysDot"/>
              </a:ln>
            </c:spPr>
          </c:dPt>
          <c:cat>
            <c:numRef>
              <c:f>Sheet1!$B$1:$R$1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Sheet1!$B$5:$R$5</c:f>
              <c:numCache>
                <c:formatCode>General</c:formatCode>
                <c:ptCount val="14"/>
                <c:pt idx="0">
                  <c:v>12.2</c:v>
                </c:pt>
                <c:pt idx="1">
                  <c:v>7.2</c:v>
                </c:pt>
                <c:pt idx="2">
                  <c:v>3.5</c:v>
                </c:pt>
                <c:pt idx="3">
                  <c:v>8.4</c:v>
                </c:pt>
                <c:pt idx="4">
                  <c:v>7.5</c:v>
                </c:pt>
                <c:pt idx="5">
                  <c:v>2.8</c:v>
                </c:pt>
                <c:pt idx="6">
                  <c:v>4.3</c:v>
                </c:pt>
                <c:pt idx="7">
                  <c:v>1.9</c:v>
                </c:pt>
                <c:pt idx="8">
                  <c:v>3.9</c:v>
                </c:pt>
                <c:pt idx="9">
                  <c:v>0.9</c:v>
                </c:pt>
                <c:pt idx="10">
                  <c:v>0.7</c:v>
                </c:pt>
                <c:pt idx="11">
                  <c:v>3.9</c:v>
                </c:pt>
                <c:pt idx="12">
                  <c:v>3</c:v>
                </c:pt>
                <c:pt idx="13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55872"/>
        <c:axId val="175867392"/>
      </c:lineChart>
      <c:catAx>
        <c:axId val="17583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758539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5853952"/>
        <c:scaling>
          <c:orientation val="minMax"/>
          <c:max val="13"/>
          <c:min val="-13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k-SK" dirty="0"/>
                  <a:t>% </a:t>
                </a:r>
                <a:r>
                  <a:rPr lang="en-US" dirty="0" smtClean="0"/>
                  <a:t>GDP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0"/>
              <c:y val="0.34914611005692597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75839872"/>
        <c:crosses val="autoZero"/>
        <c:crossBetween val="between"/>
      </c:valAx>
      <c:catAx>
        <c:axId val="17585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5867392"/>
        <c:crosses val="autoZero"/>
        <c:auto val="1"/>
        <c:lblAlgn val="ctr"/>
        <c:lblOffset val="100"/>
        <c:noMultiLvlLbl val="0"/>
      </c:catAx>
      <c:valAx>
        <c:axId val="175867392"/>
        <c:scaling>
          <c:orientation val="minMax"/>
          <c:max val="13"/>
          <c:min val="-13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%</a:t>
                </a:r>
              </a:p>
            </c:rich>
          </c:tx>
          <c:layout>
            <c:manualLayout>
              <c:xMode val="edge"/>
              <c:yMode val="edge"/>
              <c:x val="0.97311271975180902"/>
              <c:y val="0.37950664136622397"/>
            </c:manualLayout>
          </c:layout>
          <c:overlay val="0"/>
        </c:title>
        <c:numFmt formatCode="0.0" sourceLinked="0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75855872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4.2399172699069301E-2"/>
          <c:y val="0.93168880455408098"/>
          <c:w val="0.95243019648397198"/>
          <c:h val="6.07210626185957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/>
      </a:pPr>
      <a:endParaRPr lang="hu-H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34150612959699E-2"/>
          <c:y val="0.13868613138686101"/>
          <c:w val="0.91068301225919601"/>
          <c:h val="0.70437956204379604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Real growth of GDP (2011)</c:v>
                </c:pt>
              </c:strCache>
            </c:strRef>
          </c:tx>
          <c:invertIfNegative val="0"/>
          <c:cat>
            <c:strRef>
              <c:f>Sheet1!$B$1:$AB$1</c:f>
              <c:strCache>
                <c:ptCount val="23"/>
                <c:pt idx="0">
                  <c:v>GR</c:v>
                </c:pt>
                <c:pt idx="1">
                  <c:v>PT</c:v>
                </c:pt>
                <c:pt idx="2">
                  <c:v>IT</c:v>
                </c:pt>
                <c:pt idx="3">
                  <c:v>ES</c:v>
                </c:pt>
                <c:pt idx="4">
                  <c:v>FR</c:v>
                </c:pt>
                <c:pt idx="5">
                  <c:v>NL</c:v>
                </c:pt>
                <c:pt idx="6">
                  <c:v>IE</c:v>
                </c:pt>
                <c:pt idx="7">
                  <c:v>DE</c:v>
                </c:pt>
                <c:pt idx="8">
                  <c:v>BE</c:v>
                </c:pt>
                <c:pt idx="9">
                  <c:v>AT</c:v>
                </c:pt>
                <c:pt idx="10">
                  <c:v>FI</c:v>
                </c:pt>
                <c:pt idx="11">
                  <c:v>SI</c:v>
                </c:pt>
                <c:pt idx="12">
                  <c:v>SK</c:v>
                </c:pt>
                <c:pt idx="13">
                  <c:v>EE</c:v>
                </c:pt>
                <c:pt idx="14">
                  <c:v>HU</c:v>
                </c:pt>
                <c:pt idx="15">
                  <c:v>DK</c:v>
                </c:pt>
                <c:pt idx="16">
                  <c:v>CZ</c:v>
                </c:pt>
                <c:pt idx="17">
                  <c:v>RO</c:v>
                </c:pt>
                <c:pt idx="18">
                  <c:v>CY</c:v>
                </c:pt>
                <c:pt idx="19">
                  <c:v>BG</c:v>
                </c:pt>
                <c:pt idx="20">
                  <c:v>LV</c:v>
                </c:pt>
                <c:pt idx="21">
                  <c:v>PL</c:v>
                </c:pt>
                <c:pt idx="22">
                  <c:v>LT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3"/>
                <c:pt idx="0">
                  <c:v>-5.4</c:v>
                </c:pt>
                <c:pt idx="1">
                  <c:v>-2</c:v>
                </c:pt>
                <c:pt idx="2">
                  <c:v>0.7</c:v>
                </c:pt>
                <c:pt idx="3">
                  <c:v>0.7</c:v>
                </c:pt>
                <c:pt idx="4">
                  <c:v>1.6</c:v>
                </c:pt>
                <c:pt idx="5">
                  <c:v>1.7</c:v>
                </c:pt>
                <c:pt idx="6">
                  <c:v>1</c:v>
                </c:pt>
                <c:pt idx="7">
                  <c:v>2.9</c:v>
                </c:pt>
                <c:pt idx="8">
                  <c:v>2.2000000000000002</c:v>
                </c:pt>
                <c:pt idx="9">
                  <c:v>3.1</c:v>
                </c:pt>
                <c:pt idx="10">
                  <c:v>3.3</c:v>
                </c:pt>
                <c:pt idx="11">
                  <c:v>1.7</c:v>
                </c:pt>
                <c:pt idx="12">
                  <c:v>3.2</c:v>
                </c:pt>
                <c:pt idx="13">
                  <c:v>6.7</c:v>
                </c:pt>
                <c:pt idx="14">
                  <c:v>1.8</c:v>
                </c:pt>
                <c:pt idx="15">
                  <c:v>1.5</c:v>
                </c:pt>
                <c:pt idx="16">
                  <c:v>2.1</c:v>
                </c:pt>
                <c:pt idx="17">
                  <c:v>1.5</c:v>
                </c:pt>
                <c:pt idx="18">
                  <c:v>1.2</c:v>
                </c:pt>
                <c:pt idx="19">
                  <c:v>2.4</c:v>
                </c:pt>
                <c:pt idx="20">
                  <c:v>4.0999999999999996</c:v>
                </c:pt>
                <c:pt idx="21">
                  <c:v>3.9</c:v>
                </c:pt>
                <c:pt idx="22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axId val="182604544"/>
        <c:axId val="182606080"/>
      </c:barChart>
      <c:barChart>
        <c:barDir val="col"/>
        <c:grouping val="clustere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Real growth of GDP (2012)</c:v>
                </c:pt>
              </c:strCache>
            </c:strRef>
          </c:tx>
          <c:invertIfNegative val="0"/>
          <c:cat>
            <c:strRef>
              <c:f>Sheet1!$B$1:$AB$1</c:f>
              <c:strCache>
                <c:ptCount val="23"/>
                <c:pt idx="0">
                  <c:v>GR</c:v>
                </c:pt>
                <c:pt idx="1">
                  <c:v>PT</c:v>
                </c:pt>
                <c:pt idx="2">
                  <c:v>IT</c:v>
                </c:pt>
                <c:pt idx="3">
                  <c:v>ES</c:v>
                </c:pt>
                <c:pt idx="4">
                  <c:v>FR</c:v>
                </c:pt>
                <c:pt idx="5">
                  <c:v>NL</c:v>
                </c:pt>
                <c:pt idx="6">
                  <c:v>IE</c:v>
                </c:pt>
                <c:pt idx="7">
                  <c:v>DE</c:v>
                </c:pt>
                <c:pt idx="8">
                  <c:v>BE</c:v>
                </c:pt>
                <c:pt idx="9">
                  <c:v>AT</c:v>
                </c:pt>
                <c:pt idx="10">
                  <c:v>FI</c:v>
                </c:pt>
                <c:pt idx="11">
                  <c:v>SI</c:v>
                </c:pt>
                <c:pt idx="12">
                  <c:v>SK</c:v>
                </c:pt>
                <c:pt idx="13">
                  <c:v>EE</c:v>
                </c:pt>
                <c:pt idx="14">
                  <c:v>HU</c:v>
                </c:pt>
                <c:pt idx="15">
                  <c:v>DK</c:v>
                </c:pt>
                <c:pt idx="16">
                  <c:v>CZ</c:v>
                </c:pt>
                <c:pt idx="17">
                  <c:v>RO</c:v>
                </c:pt>
                <c:pt idx="18">
                  <c:v>CY</c:v>
                </c:pt>
                <c:pt idx="19">
                  <c:v>BG</c:v>
                </c:pt>
                <c:pt idx="20">
                  <c:v>LV</c:v>
                </c:pt>
                <c:pt idx="21">
                  <c:v>PL</c:v>
                </c:pt>
                <c:pt idx="22">
                  <c:v>LT</c:v>
                </c:pt>
              </c:strCache>
            </c:strRef>
          </c:cat>
          <c:val>
            <c:numRef>
              <c:f>Sheet1!$B$3:$AB$3</c:f>
              <c:numCache>
                <c:formatCode>General</c:formatCode>
                <c:ptCount val="23"/>
                <c:pt idx="0">
                  <c:v>-2.9</c:v>
                </c:pt>
                <c:pt idx="1">
                  <c:v>-2.7</c:v>
                </c:pt>
                <c:pt idx="2">
                  <c:v>0</c:v>
                </c:pt>
                <c:pt idx="3">
                  <c:v>0.6</c:v>
                </c:pt>
                <c:pt idx="4">
                  <c:v>0.9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1.4</c:v>
                </c:pt>
                <c:pt idx="9">
                  <c:v>1.6</c:v>
                </c:pt>
                <c:pt idx="10">
                  <c:v>1.6</c:v>
                </c:pt>
                <c:pt idx="11">
                  <c:v>1.9</c:v>
                </c:pt>
                <c:pt idx="12">
                  <c:v>3.1</c:v>
                </c:pt>
                <c:pt idx="13">
                  <c:v>3.5</c:v>
                </c:pt>
                <c:pt idx="14">
                  <c:v>1.5</c:v>
                </c:pt>
                <c:pt idx="15">
                  <c:v>1.6</c:v>
                </c:pt>
                <c:pt idx="16">
                  <c:v>1.8</c:v>
                </c:pt>
                <c:pt idx="17">
                  <c:v>2.6</c:v>
                </c:pt>
                <c:pt idx="18">
                  <c:v>2.8</c:v>
                </c:pt>
                <c:pt idx="19">
                  <c:v>3</c:v>
                </c:pt>
                <c:pt idx="20">
                  <c:v>3.1</c:v>
                </c:pt>
                <c:pt idx="21">
                  <c:v>3.2</c:v>
                </c:pt>
                <c:pt idx="22">
                  <c:v>3.3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cat>
            <c:strRef>
              <c:f>Sheet1!$B$1:$AB$1</c:f>
              <c:strCache>
                <c:ptCount val="23"/>
                <c:pt idx="0">
                  <c:v>GR</c:v>
                </c:pt>
                <c:pt idx="1">
                  <c:v>PT</c:v>
                </c:pt>
                <c:pt idx="2">
                  <c:v>IT</c:v>
                </c:pt>
                <c:pt idx="3">
                  <c:v>ES</c:v>
                </c:pt>
                <c:pt idx="4">
                  <c:v>FR</c:v>
                </c:pt>
                <c:pt idx="5">
                  <c:v>NL</c:v>
                </c:pt>
                <c:pt idx="6">
                  <c:v>IE</c:v>
                </c:pt>
                <c:pt idx="7">
                  <c:v>DE</c:v>
                </c:pt>
                <c:pt idx="8">
                  <c:v>BE</c:v>
                </c:pt>
                <c:pt idx="9">
                  <c:v>AT</c:v>
                </c:pt>
                <c:pt idx="10">
                  <c:v>FI</c:v>
                </c:pt>
                <c:pt idx="11">
                  <c:v>SI</c:v>
                </c:pt>
                <c:pt idx="12">
                  <c:v>SK</c:v>
                </c:pt>
                <c:pt idx="13">
                  <c:v>EE</c:v>
                </c:pt>
                <c:pt idx="14">
                  <c:v>HU</c:v>
                </c:pt>
                <c:pt idx="15">
                  <c:v>DK</c:v>
                </c:pt>
                <c:pt idx="16">
                  <c:v>CZ</c:v>
                </c:pt>
                <c:pt idx="17">
                  <c:v>RO</c:v>
                </c:pt>
                <c:pt idx="18">
                  <c:v>CY</c:v>
                </c:pt>
                <c:pt idx="19">
                  <c:v>BG</c:v>
                </c:pt>
                <c:pt idx="20">
                  <c:v>LV</c:v>
                </c:pt>
                <c:pt idx="21">
                  <c:v>PL</c:v>
                </c:pt>
                <c:pt idx="22">
                  <c:v>LT</c:v>
                </c:pt>
              </c:strCache>
            </c:strRef>
          </c:cat>
          <c:val>
            <c:numRef>
              <c:f>Sheet1!$B$4:$AB$4</c:f>
              <c:numCache>
                <c:formatCode>General</c:formatCode>
                <c:ptCount val="2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82616448"/>
        <c:axId val="182617984"/>
      </c:barChart>
      <c:catAx>
        <c:axId val="182604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1826060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2606080"/>
        <c:scaling>
          <c:orientation val="minMax"/>
          <c:max val="8"/>
          <c:min val="-6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459854014598539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82604544"/>
        <c:crosses val="autoZero"/>
        <c:crossBetween val="between"/>
        <c:majorUnit val="2"/>
      </c:valAx>
      <c:catAx>
        <c:axId val="182616448"/>
        <c:scaling>
          <c:orientation val="minMax"/>
        </c:scaling>
        <c:delete val="1"/>
        <c:axPos val="b"/>
        <c:majorTickMark val="out"/>
        <c:minorTickMark val="none"/>
        <c:tickLblPos val="none"/>
        <c:crossAx val="182617984"/>
        <c:crosses val="autoZero"/>
        <c:auto val="1"/>
        <c:lblAlgn val="ctr"/>
        <c:lblOffset val="100"/>
        <c:noMultiLvlLbl val="0"/>
      </c:catAx>
      <c:valAx>
        <c:axId val="182617984"/>
        <c:scaling>
          <c:orientation val="minMax"/>
          <c:max val="8"/>
          <c:min val="-6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%</a:t>
                </a:r>
              </a:p>
            </c:rich>
          </c:tx>
          <c:layout>
            <c:manualLayout>
              <c:xMode val="edge"/>
              <c:yMode val="edge"/>
              <c:x val="0.96147110332749597"/>
              <c:y val="0.459854014598539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82616448"/>
        <c:crosses val="max"/>
        <c:crossBetween val="between"/>
        <c:majorUnit val="2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03327495621716"/>
          <c:y val="0.94160583941605902"/>
          <c:w val="0.86158454295793097"/>
          <c:h val="6.20437956204379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/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57943925233794E-2"/>
          <c:y val="9.1525423728813796E-2"/>
          <c:w val="0.89158878504672801"/>
          <c:h val="0.70847457627118704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SK</c:v>
                </c:pt>
              </c:strCache>
            </c:strRef>
          </c:tx>
          <c:marker>
            <c:symbol val="none"/>
          </c:marker>
          <c:cat>
            <c:strRef>
              <c:f>Sheet1!$B$1:$CC$1</c:f>
              <c:strCache>
                <c:ptCount val="80"/>
                <c:pt idx="0">
                  <c:v>I.05</c:v>
                </c:pt>
                <c:pt idx="1">
                  <c:v>II.05</c:v>
                </c:pt>
                <c:pt idx="2">
                  <c:v>III.05</c:v>
                </c:pt>
                <c:pt idx="3">
                  <c:v>IV.05</c:v>
                </c:pt>
                <c:pt idx="4">
                  <c:v>V.05</c:v>
                </c:pt>
                <c:pt idx="5">
                  <c:v>VI.05</c:v>
                </c:pt>
                <c:pt idx="6">
                  <c:v>VII.05</c:v>
                </c:pt>
                <c:pt idx="7">
                  <c:v>VIII.05</c:v>
                </c:pt>
                <c:pt idx="8">
                  <c:v>IX.05</c:v>
                </c:pt>
                <c:pt idx="9">
                  <c:v>X.05</c:v>
                </c:pt>
                <c:pt idx="10">
                  <c:v>XI.05</c:v>
                </c:pt>
                <c:pt idx="11">
                  <c:v>XII.05</c:v>
                </c:pt>
                <c:pt idx="12">
                  <c:v>I.06</c:v>
                </c:pt>
                <c:pt idx="13">
                  <c:v>II.06</c:v>
                </c:pt>
                <c:pt idx="14">
                  <c:v>III.06</c:v>
                </c:pt>
                <c:pt idx="15">
                  <c:v>IV.06</c:v>
                </c:pt>
                <c:pt idx="16">
                  <c:v>V.06</c:v>
                </c:pt>
                <c:pt idx="17">
                  <c:v>VI.06</c:v>
                </c:pt>
                <c:pt idx="18">
                  <c:v>VII.06</c:v>
                </c:pt>
                <c:pt idx="19">
                  <c:v>VIII.06</c:v>
                </c:pt>
                <c:pt idx="20">
                  <c:v>IX.06</c:v>
                </c:pt>
                <c:pt idx="21">
                  <c:v>X.06</c:v>
                </c:pt>
                <c:pt idx="22">
                  <c:v>XI.06</c:v>
                </c:pt>
                <c:pt idx="23">
                  <c:v>XII.06</c:v>
                </c:pt>
                <c:pt idx="24">
                  <c:v>I.07</c:v>
                </c:pt>
                <c:pt idx="25">
                  <c:v>II.07</c:v>
                </c:pt>
                <c:pt idx="26">
                  <c:v>III.07</c:v>
                </c:pt>
                <c:pt idx="27">
                  <c:v>IV.07</c:v>
                </c:pt>
                <c:pt idx="28">
                  <c:v>V.07</c:v>
                </c:pt>
                <c:pt idx="29">
                  <c:v>VI.07</c:v>
                </c:pt>
                <c:pt idx="30">
                  <c:v>VII.07</c:v>
                </c:pt>
                <c:pt idx="31">
                  <c:v>VIII.07</c:v>
                </c:pt>
                <c:pt idx="32">
                  <c:v>IX.07</c:v>
                </c:pt>
                <c:pt idx="33">
                  <c:v>X.07</c:v>
                </c:pt>
                <c:pt idx="34">
                  <c:v>XI.07</c:v>
                </c:pt>
                <c:pt idx="35">
                  <c:v>XII.07</c:v>
                </c:pt>
                <c:pt idx="36">
                  <c:v>I.08</c:v>
                </c:pt>
                <c:pt idx="37">
                  <c:v>II.08</c:v>
                </c:pt>
                <c:pt idx="38">
                  <c:v>III.08</c:v>
                </c:pt>
                <c:pt idx="39">
                  <c:v>IV.08</c:v>
                </c:pt>
                <c:pt idx="40">
                  <c:v>V.08</c:v>
                </c:pt>
                <c:pt idx="41">
                  <c:v>VI.08</c:v>
                </c:pt>
                <c:pt idx="42">
                  <c:v>VII.08</c:v>
                </c:pt>
                <c:pt idx="43">
                  <c:v>VIII.08</c:v>
                </c:pt>
                <c:pt idx="44">
                  <c:v>IX.08</c:v>
                </c:pt>
                <c:pt idx="45">
                  <c:v>X.08</c:v>
                </c:pt>
                <c:pt idx="46">
                  <c:v>XI.08</c:v>
                </c:pt>
                <c:pt idx="47">
                  <c:v>XII.08</c:v>
                </c:pt>
                <c:pt idx="48">
                  <c:v>I.09</c:v>
                </c:pt>
                <c:pt idx="49">
                  <c:v>II.09</c:v>
                </c:pt>
                <c:pt idx="50">
                  <c:v>III.09</c:v>
                </c:pt>
                <c:pt idx="51">
                  <c:v>IV.09</c:v>
                </c:pt>
                <c:pt idx="52">
                  <c:v>V.09</c:v>
                </c:pt>
                <c:pt idx="53">
                  <c:v>VI.09</c:v>
                </c:pt>
                <c:pt idx="54">
                  <c:v>VII.09</c:v>
                </c:pt>
                <c:pt idx="55">
                  <c:v>VIII.09</c:v>
                </c:pt>
                <c:pt idx="56">
                  <c:v>IX.09</c:v>
                </c:pt>
                <c:pt idx="57">
                  <c:v>X.09</c:v>
                </c:pt>
                <c:pt idx="58">
                  <c:v>XI.09</c:v>
                </c:pt>
                <c:pt idx="59">
                  <c:v>XII.09</c:v>
                </c:pt>
                <c:pt idx="60">
                  <c:v>I.10</c:v>
                </c:pt>
                <c:pt idx="61">
                  <c:v>II.10</c:v>
                </c:pt>
                <c:pt idx="62">
                  <c:v>III.10</c:v>
                </c:pt>
                <c:pt idx="63">
                  <c:v>IV.10</c:v>
                </c:pt>
                <c:pt idx="64">
                  <c:v>V.10</c:v>
                </c:pt>
                <c:pt idx="65">
                  <c:v>VI.10</c:v>
                </c:pt>
                <c:pt idx="66">
                  <c:v>VII.10</c:v>
                </c:pt>
                <c:pt idx="67">
                  <c:v>VIII.10</c:v>
                </c:pt>
                <c:pt idx="68">
                  <c:v>IX.10</c:v>
                </c:pt>
                <c:pt idx="69">
                  <c:v>X.10</c:v>
                </c:pt>
                <c:pt idx="70">
                  <c:v>XI.10</c:v>
                </c:pt>
                <c:pt idx="71">
                  <c:v>XII.10</c:v>
                </c:pt>
                <c:pt idx="72">
                  <c:v>I.11</c:v>
                </c:pt>
                <c:pt idx="73">
                  <c:v>II.11</c:v>
                </c:pt>
                <c:pt idx="74">
                  <c:v>III.11</c:v>
                </c:pt>
                <c:pt idx="75">
                  <c:v>IV.11</c:v>
                </c:pt>
                <c:pt idx="76">
                  <c:v>V.11</c:v>
                </c:pt>
                <c:pt idx="77">
                  <c:v>VI.11</c:v>
                </c:pt>
                <c:pt idx="78">
                  <c:v>VII.11</c:v>
                </c:pt>
                <c:pt idx="79">
                  <c:v>VIII.11</c:v>
                </c:pt>
              </c:strCache>
            </c:strRef>
          </c:cat>
          <c:val>
            <c:numRef>
              <c:f>Sheet1!$B$2:$CC$2</c:f>
              <c:numCache>
                <c:formatCode>General</c:formatCode>
                <c:ptCount val="80"/>
                <c:pt idx="0">
                  <c:v>96.6</c:v>
                </c:pt>
                <c:pt idx="1">
                  <c:v>96.7</c:v>
                </c:pt>
                <c:pt idx="2">
                  <c:v>96.3</c:v>
                </c:pt>
                <c:pt idx="3">
                  <c:v>99.5</c:v>
                </c:pt>
                <c:pt idx="4">
                  <c:v>99.4</c:v>
                </c:pt>
                <c:pt idx="5">
                  <c:v>99.8</c:v>
                </c:pt>
                <c:pt idx="6">
                  <c:v>100.8</c:v>
                </c:pt>
                <c:pt idx="7">
                  <c:v>100</c:v>
                </c:pt>
                <c:pt idx="8">
                  <c:v>99.8</c:v>
                </c:pt>
                <c:pt idx="9">
                  <c:v>100.4</c:v>
                </c:pt>
                <c:pt idx="10">
                  <c:v>103.4</c:v>
                </c:pt>
                <c:pt idx="11">
                  <c:v>108.9</c:v>
                </c:pt>
                <c:pt idx="12">
                  <c:v>108.1</c:v>
                </c:pt>
                <c:pt idx="13">
                  <c:v>105.1</c:v>
                </c:pt>
                <c:pt idx="14">
                  <c:v>111.9</c:v>
                </c:pt>
                <c:pt idx="15">
                  <c:v>109.4</c:v>
                </c:pt>
                <c:pt idx="16">
                  <c:v>114.5</c:v>
                </c:pt>
                <c:pt idx="17">
                  <c:v>117.1</c:v>
                </c:pt>
                <c:pt idx="18">
                  <c:v>117.1</c:v>
                </c:pt>
                <c:pt idx="19">
                  <c:v>121.8</c:v>
                </c:pt>
                <c:pt idx="20">
                  <c:v>119.6</c:v>
                </c:pt>
                <c:pt idx="21">
                  <c:v>119.7</c:v>
                </c:pt>
                <c:pt idx="22">
                  <c:v>122.1</c:v>
                </c:pt>
                <c:pt idx="23">
                  <c:v>121.9</c:v>
                </c:pt>
                <c:pt idx="24">
                  <c:v>131.30000000000001</c:v>
                </c:pt>
                <c:pt idx="25">
                  <c:v>127.5</c:v>
                </c:pt>
                <c:pt idx="26">
                  <c:v>132.1</c:v>
                </c:pt>
                <c:pt idx="27">
                  <c:v>127.8</c:v>
                </c:pt>
                <c:pt idx="28">
                  <c:v>137.9</c:v>
                </c:pt>
                <c:pt idx="29">
                  <c:v>132.69999999999999</c:v>
                </c:pt>
                <c:pt idx="30">
                  <c:v>134.80000000000001</c:v>
                </c:pt>
                <c:pt idx="31">
                  <c:v>132.9</c:v>
                </c:pt>
                <c:pt idx="32">
                  <c:v>137.80000000000001</c:v>
                </c:pt>
                <c:pt idx="33">
                  <c:v>139.9</c:v>
                </c:pt>
                <c:pt idx="34">
                  <c:v>148.6</c:v>
                </c:pt>
                <c:pt idx="35">
                  <c:v>138.30000000000001</c:v>
                </c:pt>
                <c:pt idx="36">
                  <c:v>150.6</c:v>
                </c:pt>
                <c:pt idx="37">
                  <c:v>148.4</c:v>
                </c:pt>
                <c:pt idx="38">
                  <c:v>136.80000000000001</c:v>
                </c:pt>
                <c:pt idx="39">
                  <c:v>146.9</c:v>
                </c:pt>
                <c:pt idx="40">
                  <c:v>145.9</c:v>
                </c:pt>
                <c:pt idx="41">
                  <c:v>145.4</c:v>
                </c:pt>
                <c:pt idx="42">
                  <c:v>151.30000000000001</c:v>
                </c:pt>
                <c:pt idx="43">
                  <c:v>135</c:v>
                </c:pt>
                <c:pt idx="44">
                  <c:v>139.4</c:v>
                </c:pt>
                <c:pt idx="45">
                  <c:v>138.5</c:v>
                </c:pt>
                <c:pt idx="46">
                  <c:v>127.8</c:v>
                </c:pt>
                <c:pt idx="47">
                  <c:v>111.4</c:v>
                </c:pt>
                <c:pt idx="48">
                  <c:v>108</c:v>
                </c:pt>
                <c:pt idx="49">
                  <c:v>112.2</c:v>
                </c:pt>
                <c:pt idx="50">
                  <c:v>119.3</c:v>
                </c:pt>
                <c:pt idx="51">
                  <c:v>118.6</c:v>
                </c:pt>
                <c:pt idx="52">
                  <c:v>111</c:v>
                </c:pt>
                <c:pt idx="53">
                  <c:v>118.1</c:v>
                </c:pt>
                <c:pt idx="54">
                  <c:v>119.3</c:v>
                </c:pt>
                <c:pt idx="55">
                  <c:v>123.6</c:v>
                </c:pt>
                <c:pt idx="56">
                  <c:v>128.80000000000001</c:v>
                </c:pt>
                <c:pt idx="57">
                  <c:v>129.6</c:v>
                </c:pt>
                <c:pt idx="58">
                  <c:v>129.5</c:v>
                </c:pt>
                <c:pt idx="59">
                  <c:v>125.2</c:v>
                </c:pt>
                <c:pt idx="60">
                  <c:v>129.19999999999999</c:v>
                </c:pt>
                <c:pt idx="61">
                  <c:v>134.9</c:v>
                </c:pt>
                <c:pt idx="62">
                  <c:v>141.6</c:v>
                </c:pt>
                <c:pt idx="63">
                  <c:v>141.9</c:v>
                </c:pt>
                <c:pt idx="64">
                  <c:v>142.19999999999999</c:v>
                </c:pt>
                <c:pt idx="65">
                  <c:v>146.19999999999999</c:v>
                </c:pt>
                <c:pt idx="66">
                  <c:v>140.6</c:v>
                </c:pt>
                <c:pt idx="67">
                  <c:v>144.80000000000001</c:v>
                </c:pt>
                <c:pt idx="68">
                  <c:v>146</c:v>
                </c:pt>
                <c:pt idx="69">
                  <c:v>146.80000000000001</c:v>
                </c:pt>
                <c:pt idx="70">
                  <c:v>152.19999999999999</c:v>
                </c:pt>
                <c:pt idx="71">
                  <c:v>150.19999999999999</c:v>
                </c:pt>
                <c:pt idx="72">
                  <c:v>153.69999999999999</c:v>
                </c:pt>
                <c:pt idx="73">
                  <c:v>149.69999999999999</c:v>
                </c:pt>
                <c:pt idx="74">
                  <c:v>151.1</c:v>
                </c:pt>
                <c:pt idx="75">
                  <c:v>152.9</c:v>
                </c:pt>
                <c:pt idx="76">
                  <c:v>157</c:v>
                </c:pt>
                <c:pt idx="77">
                  <c:v>153.5</c:v>
                </c:pt>
                <c:pt idx="78">
                  <c:v>148.19999999999999</c:v>
                </c:pt>
                <c:pt idx="79">
                  <c:v>151.19999999999999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strRef>
              <c:f>Sheet1!$B$1:$CC$1</c:f>
              <c:strCache>
                <c:ptCount val="80"/>
                <c:pt idx="0">
                  <c:v>I.05</c:v>
                </c:pt>
                <c:pt idx="1">
                  <c:v>II.05</c:v>
                </c:pt>
                <c:pt idx="2">
                  <c:v>III.05</c:v>
                </c:pt>
                <c:pt idx="3">
                  <c:v>IV.05</c:v>
                </c:pt>
                <c:pt idx="4">
                  <c:v>V.05</c:v>
                </c:pt>
                <c:pt idx="5">
                  <c:v>VI.05</c:v>
                </c:pt>
                <c:pt idx="6">
                  <c:v>VII.05</c:v>
                </c:pt>
                <c:pt idx="7">
                  <c:v>VIII.05</c:v>
                </c:pt>
                <c:pt idx="8">
                  <c:v>IX.05</c:v>
                </c:pt>
                <c:pt idx="9">
                  <c:v>X.05</c:v>
                </c:pt>
                <c:pt idx="10">
                  <c:v>XI.05</c:v>
                </c:pt>
                <c:pt idx="11">
                  <c:v>XII.05</c:v>
                </c:pt>
                <c:pt idx="12">
                  <c:v>I.06</c:v>
                </c:pt>
                <c:pt idx="13">
                  <c:v>II.06</c:v>
                </c:pt>
                <c:pt idx="14">
                  <c:v>III.06</c:v>
                </c:pt>
                <c:pt idx="15">
                  <c:v>IV.06</c:v>
                </c:pt>
                <c:pt idx="16">
                  <c:v>V.06</c:v>
                </c:pt>
                <c:pt idx="17">
                  <c:v>VI.06</c:v>
                </c:pt>
                <c:pt idx="18">
                  <c:v>VII.06</c:v>
                </c:pt>
                <c:pt idx="19">
                  <c:v>VIII.06</c:v>
                </c:pt>
                <c:pt idx="20">
                  <c:v>IX.06</c:v>
                </c:pt>
                <c:pt idx="21">
                  <c:v>X.06</c:v>
                </c:pt>
                <c:pt idx="22">
                  <c:v>XI.06</c:v>
                </c:pt>
                <c:pt idx="23">
                  <c:v>XII.06</c:v>
                </c:pt>
                <c:pt idx="24">
                  <c:v>I.07</c:v>
                </c:pt>
                <c:pt idx="25">
                  <c:v>II.07</c:v>
                </c:pt>
                <c:pt idx="26">
                  <c:v>III.07</c:v>
                </c:pt>
                <c:pt idx="27">
                  <c:v>IV.07</c:v>
                </c:pt>
                <c:pt idx="28">
                  <c:v>V.07</c:v>
                </c:pt>
                <c:pt idx="29">
                  <c:v>VI.07</c:v>
                </c:pt>
                <c:pt idx="30">
                  <c:v>VII.07</c:v>
                </c:pt>
                <c:pt idx="31">
                  <c:v>VIII.07</c:v>
                </c:pt>
                <c:pt idx="32">
                  <c:v>IX.07</c:v>
                </c:pt>
                <c:pt idx="33">
                  <c:v>X.07</c:v>
                </c:pt>
                <c:pt idx="34">
                  <c:v>XI.07</c:v>
                </c:pt>
                <c:pt idx="35">
                  <c:v>XII.07</c:v>
                </c:pt>
                <c:pt idx="36">
                  <c:v>I.08</c:v>
                </c:pt>
                <c:pt idx="37">
                  <c:v>II.08</c:v>
                </c:pt>
                <c:pt idx="38">
                  <c:v>III.08</c:v>
                </c:pt>
                <c:pt idx="39">
                  <c:v>IV.08</c:v>
                </c:pt>
                <c:pt idx="40">
                  <c:v>V.08</c:v>
                </c:pt>
                <c:pt idx="41">
                  <c:v>VI.08</c:v>
                </c:pt>
                <c:pt idx="42">
                  <c:v>VII.08</c:v>
                </c:pt>
                <c:pt idx="43">
                  <c:v>VIII.08</c:v>
                </c:pt>
                <c:pt idx="44">
                  <c:v>IX.08</c:v>
                </c:pt>
                <c:pt idx="45">
                  <c:v>X.08</c:v>
                </c:pt>
                <c:pt idx="46">
                  <c:v>XI.08</c:v>
                </c:pt>
                <c:pt idx="47">
                  <c:v>XII.08</c:v>
                </c:pt>
                <c:pt idx="48">
                  <c:v>I.09</c:v>
                </c:pt>
                <c:pt idx="49">
                  <c:v>II.09</c:v>
                </c:pt>
                <c:pt idx="50">
                  <c:v>III.09</c:v>
                </c:pt>
                <c:pt idx="51">
                  <c:v>IV.09</c:v>
                </c:pt>
                <c:pt idx="52">
                  <c:v>V.09</c:v>
                </c:pt>
                <c:pt idx="53">
                  <c:v>VI.09</c:v>
                </c:pt>
                <c:pt idx="54">
                  <c:v>VII.09</c:v>
                </c:pt>
                <c:pt idx="55">
                  <c:v>VIII.09</c:v>
                </c:pt>
                <c:pt idx="56">
                  <c:v>IX.09</c:v>
                </c:pt>
                <c:pt idx="57">
                  <c:v>X.09</c:v>
                </c:pt>
                <c:pt idx="58">
                  <c:v>XI.09</c:v>
                </c:pt>
                <c:pt idx="59">
                  <c:v>XII.09</c:v>
                </c:pt>
                <c:pt idx="60">
                  <c:v>I.10</c:v>
                </c:pt>
                <c:pt idx="61">
                  <c:v>II.10</c:v>
                </c:pt>
                <c:pt idx="62">
                  <c:v>III.10</c:v>
                </c:pt>
                <c:pt idx="63">
                  <c:v>IV.10</c:v>
                </c:pt>
                <c:pt idx="64">
                  <c:v>V.10</c:v>
                </c:pt>
                <c:pt idx="65">
                  <c:v>VI.10</c:v>
                </c:pt>
                <c:pt idx="66">
                  <c:v>VII.10</c:v>
                </c:pt>
                <c:pt idx="67">
                  <c:v>VIII.10</c:v>
                </c:pt>
                <c:pt idx="68">
                  <c:v>IX.10</c:v>
                </c:pt>
                <c:pt idx="69">
                  <c:v>X.10</c:v>
                </c:pt>
                <c:pt idx="70">
                  <c:v>XI.10</c:v>
                </c:pt>
                <c:pt idx="71">
                  <c:v>XII.10</c:v>
                </c:pt>
                <c:pt idx="72">
                  <c:v>I.11</c:v>
                </c:pt>
                <c:pt idx="73">
                  <c:v>II.11</c:v>
                </c:pt>
                <c:pt idx="74">
                  <c:v>III.11</c:v>
                </c:pt>
                <c:pt idx="75">
                  <c:v>IV.11</c:v>
                </c:pt>
                <c:pt idx="76">
                  <c:v>V.11</c:v>
                </c:pt>
                <c:pt idx="77">
                  <c:v>VI.11</c:v>
                </c:pt>
                <c:pt idx="78">
                  <c:v>VII.11</c:v>
                </c:pt>
                <c:pt idx="79">
                  <c:v>VIII.11</c:v>
                </c:pt>
              </c:strCache>
            </c:strRef>
          </c:cat>
          <c:val>
            <c:numRef>
              <c:f>Sheet1!$B$3:$CC$3</c:f>
              <c:numCache>
                <c:formatCode>General</c:formatCode>
                <c:ptCount val="80"/>
                <c:pt idx="42">
                  <c:v>151.30000000000001</c:v>
                </c:pt>
                <c:pt idx="43">
                  <c:v>151.30000000000001</c:v>
                </c:pt>
                <c:pt idx="44">
                  <c:v>151.30000000000001</c:v>
                </c:pt>
                <c:pt idx="45">
                  <c:v>151.30000000000001</c:v>
                </c:pt>
                <c:pt idx="46">
                  <c:v>151.30000000000001</c:v>
                </c:pt>
                <c:pt idx="47">
                  <c:v>151.30000000000001</c:v>
                </c:pt>
                <c:pt idx="48">
                  <c:v>151.30000000000001</c:v>
                </c:pt>
                <c:pt idx="49">
                  <c:v>151.30000000000001</c:v>
                </c:pt>
                <c:pt idx="50">
                  <c:v>151.30000000000001</c:v>
                </c:pt>
                <c:pt idx="51">
                  <c:v>151.30000000000001</c:v>
                </c:pt>
                <c:pt idx="52">
                  <c:v>151.30000000000001</c:v>
                </c:pt>
                <c:pt idx="53">
                  <c:v>151.30000000000001</c:v>
                </c:pt>
                <c:pt idx="54">
                  <c:v>151.30000000000001</c:v>
                </c:pt>
                <c:pt idx="55">
                  <c:v>151.30000000000001</c:v>
                </c:pt>
                <c:pt idx="56">
                  <c:v>151.30000000000001</c:v>
                </c:pt>
                <c:pt idx="57">
                  <c:v>151.30000000000001</c:v>
                </c:pt>
                <c:pt idx="58">
                  <c:v>151.30000000000001</c:v>
                </c:pt>
                <c:pt idx="59">
                  <c:v>151.30000000000001</c:v>
                </c:pt>
                <c:pt idx="60">
                  <c:v>151.30000000000001</c:v>
                </c:pt>
                <c:pt idx="61">
                  <c:v>151.30000000000001</c:v>
                </c:pt>
                <c:pt idx="62">
                  <c:v>151.30000000000001</c:v>
                </c:pt>
                <c:pt idx="63">
                  <c:v>151.30000000000001</c:v>
                </c:pt>
                <c:pt idx="64">
                  <c:v>151.30000000000001</c:v>
                </c:pt>
                <c:pt idx="65">
                  <c:v>151.30000000000001</c:v>
                </c:pt>
                <c:pt idx="66">
                  <c:v>151.30000000000001</c:v>
                </c:pt>
                <c:pt idx="67">
                  <c:v>151.30000000000001</c:v>
                </c:pt>
                <c:pt idx="68">
                  <c:v>151.30000000000001</c:v>
                </c:pt>
                <c:pt idx="69">
                  <c:v>151.30000000000001</c:v>
                </c:pt>
                <c:pt idx="70">
                  <c:v>151.30000000000001</c:v>
                </c:pt>
                <c:pt idx="71">
                  <c:v>151.30000000000001</c:v>
                </c:pt>
                <c:pt idx="72">
                  <c:v>151.30000000000001</c:v>
                </c:pt>
                <c:pt idx="73">
                  <c:v>151.30000000000001</c:v>
                </c:pt>
                <c:pt idx="74">
                  <c:v>151.30000000000001</c:v>
                </c:pt>
                <c:pt idx="75">
                  <c:v>151.30000000000001</c:v>
                </c:pt>
                <c:pt idx="76">
                  <c:v>151.30000000000001</c:v>
                </c:pt>
                <c:pt idx="77">
                  <c:v>151.30000000000001</c:v>
                </c:pt>
                <c:pt idx="78">
                  <c:v>151.30000000000001</c:v>
                </c:pt>
                <c:pt idx="79">
                  <c:v>151.30000000000001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Sheet1!$A$4</c:f>
              <c:strCache>
                <c:ptCount val="1"/>
                <c:pt idx="0">
                  <c:v>Average V4</c:v>
                </c:pt>
              </c:strCache>
            </c:strRef>
          </c:tx>
          <c:marker>
            <c:symbol val="none"/>
          </c:marker>
          <c:cat>
            <c:strRef>
              <c:f>Sheet1!$B$1:$CC$1</c:f>
              <c:strCache>
                <c:ptCount val="80"/>
                <c:pt idx="0">
                  <c:v>I.05</c:v>
                </c:pt>
                <c:pt idx="1">
                  <c:v>II.05</c:v>
                </c:pt>
                <c:pt idx="2">
                  <c:v>III.05</c:v>
                </c:pt>
                <c:pt idx="3">
                  <c:v>IV.05</c:v>
                </c:pt>
                <c:pt idx="4">
                  <c:v>V.05</c:v>
                </c:pt>
                <c:pt idx="5">
                  <c:v>VI.05</c:v>
                </c:pt>
                <c:pt idx="6">
                  <c:v>VII.05</c:v>
                </c:pt>
                <c:pt idx="7">
                  <c:v>VIII.05</c:v>
                </c:pt>
                <c:pt idx="8">
                  <c:v>IX.05</c:v>
                </c:pt>
                <c:pt idx="9">
                  <c:v>X.05</c:v>
                </c:pt>
                <c:pt idx="10">
                  <c:v>XI.05</c:v>
                </c:pt>
                <c:pt idx="11">
                  <c:v>XII.05</c:v>
                </c:pt>
                <c:pt idx="12">
                  <c:v>I.06</c:v>
                </c:pt>
                <c:pt idx="13">
                  <c:v>II.06</c:v>
                </c:pt>
                <c:pt idx="14">
                  <c:v>III.06</c:v>
                </c:pt>
                <c:pt idx="15">
                  <c:v>IV.06</c:v>
                </c:pt>
                <c:pt idx="16">
                  <c:v>V.06</c:v>
                </c:pt>
                <c:pt idx="17">
                  <c:v>VI.06</c:v>
                </c:pt>
                <c:pt idx="18">
                  <c:v>VII.06</c:v>
                </c:pt>
                <c:pt idx="19">
                  <c:v>VIII.06</c:v>
                </c:pt>
                <c:pt idx="20">
                  <c:v>IX.06</c:v>
                </c:pt>
                <c:pt idx="21">
                  <c:v>X.06</c:v>
                </c:pt>
                <c:pt idx="22">
                  <c:v>XI.06</c:v>
                </c:pt>
                <c:pt idx="23">
                  <c:v>XII.06</c:v>
                </c:pt>
                <c:pt idx="24">
                  <c:v>I.07</c:v>
                </c:pt>
                <c:pt idx="25">
                  <c:v>II.07</c:v>
                </c:pt>
                <c:pt idx="26">
                  <c:v>III.07</c:v>
                </c:pt>
                <c:pt idx="27">
                  <c:v>IV.07</c:v>
                </c:pt>
                <c:pt idx="28">
                  <c:v>V.07</c:v>
                </c:pt>
                <c:pt idx="29">
                  <c:v>VI.07</c:v>
                </c:pt>
                <c:pt idx="30">
                  <c:v>VII.07</c:v>
                </c:pt>
                <c:pt idx="31">
                  <c:v>VIII.07</c:v>
                </c:pt>
                <c:pt idx="32">
                  <c:v>IX.07</c:v>
                </c:pt>
                <c:pt idx="33">
                  <c:v>X.07</c:v>
                </c:pt>
                <c:pt idx="34">
                  <c:v>XI.07</c:v>
                </c:pt>
                <c:pt idx="35">
                  <c:v>XII.07</c:v>
                </c:pt>
                <c:pt idx="36">
                  <c:v>I.08</c:v>
                </c:pt>
                <c:pt idx="37">
                  <c:v>II.08</c:v>
                </c:pt>
                <c:pt idx="38">
                  <c:v>III.08</c:v>
                </c:pt>
                <c:pt idx="39">
                  <c:v>IV.08</c:v>
                </c:pt>
                <c:pt idx="40">
                  <c:v>V.08</c:v>
                </c:pt>
                <c:pt idx="41">
                  <c:v>VI.08</c:v>
                </c:pt>
                <c:pt idx="42">
                  <c:v>VII.08</c:v>
                </c:pt>
                <c:pt idx="43">
                  <c:v>VIII.08</c:v>
                </c:pt>
                <c:pt idx="44">
                  <c:v>IX.08</c:v>
                </c:pt>
                <c:pt idx="45">
                  <c:v>X.08</c:v>
                </c:pt>
                <c:pt idx="46">
                  <c:v>XI.08</c:v>
                </c:pt>
                <c:pt idx="47">
                  <c:v>XII.08</c:v>
                </c:pt>
                <c:pt idx="48">
                  <c:v>I.09</c:v>
                </c:pt>
                <c:pt idx="49">
                  <c:v>II.09</c:v>
                </c:pt>
                <c:pt idx="50">
                  <c:v>III.09</c:v>
                </c:pt>
                <c:pt idx="51">
                  <c:v>IV.09</c:v>
                </c:pt>
                <c:pt idx="52">
                  <c:v>V.09</c:v>
                </c:pt>
                <c:pt idx="53">
                  <c:v>VI.09</c:v>
                </c:pt>
                <c:pt idx="54">
                  <c:v>VII.09</c:v>
                </c:pt>
                <c:pt idx="55">
                  <c:v>VIII.09</c:v>
                </c:pt>
                <c:pt idx="56">
                  <c:v>IX.09</c:v>
                </c:pt>
                <c:pt idx="57">
                  <c:v>X.09</c:v>
                </c:pt>
                <c:pt idx="58">
                  <c:v>XI.09</c:v>
                </c:pt>
                <c:pt idx="59">
                  <c:v>XII.09</c:v>
                </c:pt>
                <c:pt idx="60">
                  <c:v>I.10</c:v>
                </c:pt>
                <c:pt idx="61">
                  <c:v>II.10</c:v>
                </c:pt>
                <c:pt idx="62">
                  <c:v>III.10</c:v>
                </c:pt>
                <c:pt idx="63">
                  <c:v>IV.10</c:v>
                </c:pt>
                <c:pt idx="64">
                  <c:v>V.10</c:v>
                </c:pt>
                <c:pt idx="65">
                  <c:v>VI.10</c:v>
                </c:pt>
                <c:pt idx="66">
                  <c:v>VII.10</c:v>
                </c:pt>
                <c:pt idx="67">
                  <c:v>VIII.10</c:v>
                </c:pt>
                <c:pt idx="68">
                  <c:v>IX.10</c:v>
                </c:pt>
                <c:pt idx="69">
                  <c:v>X.10</c:v>
                </c:pt>
                <c:pt idx="70">
                  <c:v>XI.10</c:v>
                </c:pt>
                <c:pt idx="71">
                  <c:v>XII.10</c:v>
                </c:pt>
                <c:pt idx="72">
                  <c:v>I.11</c:v>
                </c:pt>
                <c:pt idx="73">
                  <c:v>II.11</c:v>
                </c:pt>
                <c:pt idx="74">
                  <c:v>III.11</c:v>
                </c:pt>
                <c:pt idx="75">
                  <c:v>IV.11</c:v>
                </c:pt>
                <c:pt idx="76">
                  <c:v>V.11</c:v>
                </c:pt>
                <c:pt idx="77">
                  <c:v>VI.11</c:v>
                </c:pt>
                <c:pt idx="78">
                  <c:v>VII.11</c:v>
                </c:pt>
                <c:pt idx="79">
                  <c:v>VIII.11</c:v>
                </c:pt>
              </c:strCache>
            </c:strRef>
          </c:cat>
          <c:val>
            <c:numRef>
              <c:f>Sheet1!$B$4:$CC$4</c:f>
              <c:numCache>
                <c:formatCode>General</c:formatCode>
                <c:ptCount val="80"/>
                <c:pt idx="0">
                  <c:v>96.14</c:v>
                </c:pt>
                <c:pt idx="1">
                  <c:v>95.960000000000022</c:v>
                </c:pt>
                <c:pt idx="2">
                  <c:v>96.2</c:v>
                </c:pt>
                <c:pt idx="3">
                  <c:v>99.19</c:v>
                </c:pt>
                <c:pt idx="4">
                  <c:v>98.89</c:v>
                </c:pt>
                <c:pt idx="5">
                  <c:v>99.69</c:v>
                </c:pt>
                <c:pt idx="6">
                  <c:v>99.78</c:v>
                </c:pt>
                <c:pt idx="7">
                  <c:v>99.79</c:v>
                </c:pt>
                <c:pt idx="8">
                  <c:v>101.04</c:v>
                </c:pt>
                <c:pt idx="9">
                  <c:v>102.66</c:v>
                </c:pt>
                <c:pt idx="10">
                  <c:v>104.16</c:v>
                </c:pt>
                <c:pt idx="11">
                  <c:v>105.21</c:v>
                </c:pt>
                <c:pt idx="12">
                  <c:v>105.84</c:v>
                </c:pt>
                <c:pt idx="13">
                  <c:v>104.84</c:v>
                </c:pt>
                <c:pt idx="14">
                  <c:v>108.33</c:v>
                </c:pt>
                <c:pt idx="15">
                  <c:v>107.9400000000001</c:v>
                </c:pt>
                <c:pt idx="16">
                  <c:v>111.36</c:v>
                </c:pt>
                <c:pt idx="17">
                  <c:v>112.34</c:v>
                </c:pt>
                <c:pt idx="18">
                  <c:v>112.96</c:v>
                </c:pt>
                <c:pt idx="19">
                  <c:v>112.9400000000001</c:v>
                </c:pt>
                <c:pt idx="20">
                  <c:v>114.34</c:v>
                </c:pt>
                <c:pt idx="21">
                  <c:v>115.38</c:v>
                </c:pt>
                <c:pt idx="22">
                  <c:v>116.28</c:v>
                </c:pt>
                <c:pt idx="23">
                  <c:v>117.54</c:v>
                </c:pt>
                <c:pt idx="24">
                  <c:v>120.42</c:v>
                </c:pt>
                <c:pt idx="25">
                  <c:v>120.61</c:v>
                </c:pt>
                <c:pt idx="26">
                  <c:v>122.3</c:v>
                </c:pt>
                <c:pt idx="27">
                  <c:v>121.17</c:v>
                </c:pt>
                <c:pt idx="28">
                  <c:v>123.65</c:v>
                </c:pt>
                <c:pt idx="29">
                  <c:v>122.36</c:v>
                </c:pt>
                <c:pt idx="30">
                  <c:v>125.38</c:v>
                </c:pt>
                <c:pt idx="31">
                  <c:v>124.22</c:v>
                </c:pt>
                <c:pt idx="32">
                  <c:v>125.74</c:v>
                </c:pt>
                <c:pt idx="33">
                  <c:v>127.3</c:v>
                </c:pt>
                <c:pt idx="34">
                  <c:v>129.32000000000011</c:v>
                </c:pt>
                <c:pt idx="35">
                  <c:v>128.57</c:v>
                </c:pt>
                <c:pt idx="36">
                  <c:v>132.78</c:v>
                </c:pt>
                <c:pt idx="37">
                  <c:v>133.03</c:v>
                </c:pt>
                <c:pt idx="38">
                  <c:v>127.36</c:v>
                </c:pt>
                <c:pt idx="39">
                  <c:v>131.69999999999999</c:v>
                </c:pt>
                <c:pt idx="40">
                  <c:v>128.35000000000011</c:v>
                </c:pt>
                <c:pt idx="41">
                  <c:v>128.13</c:v>
                </c:pt>
                <c:pt idx="42">
                  <c:v>128.88999999999999</c:v>
                </c:pt>
                <c:pt idx="43">
                  <c:v>123.09</c:v>
                </c:pt>
                <c:pt idx="44">
                  <c:v>124.49</c:v>
                </c:pt>
                <c:pt idx="45">
                  <c:v>122.15</c:v>
                </c:pt>
                <c:pt idx="46">
                  <c:v>115.43</c:v>
                </c:pt>
                <c:pt idx="47">
                  <c:v>107.21</c:v>
                </c:pt>
                <c:pt idx="48">
                  <c:v>105.5</c:v>
                </c:pt>
                <c:pt idx="49">
                  <c:v>105.75</c:v>
                </c:pt>
                <c:pt idx="50">
                  <c:v>109.53</c:v>
                </c:pt>
                <c:pt idx="51">
                  <c:v>107.9400000000001</c:v>
                </c:pt>
                <c:pt idx="52">
                  <c:v>106.15</c:v>
                </c:pt>
                <c:pt idx="53">
                  <c:v>109.21</c:v>
                </c:pt>
                <c:pt idx="54">
                  <c:v>109.32</c:v>
                </c:pt>
                <c:pt idx="55">
                  <c:v>110.92</c:v>
                </c:pt>
                <c:pt idx="56">
                  <c:v>113.74</c:v>
                </c:pt>
                <c:pt idx="57">
                  <c:v>115.13</c:v>
                </c:pt>
                <c:pt idx="58">
                  <c:v>115.4100000000001</c:v>
                </c:pt>
                <c:pt idx="59">
                  <c:v>112.24</c:v>
                </c:pt>
                <c:pt idx="60">
                  <c:v>116.8</c:v>
                </c:pt>
                <c:pt idx="61">
                  <c:v>117.75</c:v>
                </c:pt>
                <c:pt idx="62">
                  <c:v>121.42</c:v>
                </c:pt>
                <c:pt idx="63">
                  <c:v>121.34</c:v>
                </c:pt>
                <c:pt idx="64">
                  <c:v>123.42</c:v>
                </c:pt>
                <c:pt idx="65">
                  <c:v>125.45</c:v>
                </c:pt>
                <c:pt idx="66">
                  <c:v>124.08</c:v>
                </c:pt>
                <c:pt idx="67">
                  <c:v>126.83</c:v>
                </c:pt>
                <c:pt idx="68">
                  <c:v>127.82</c:v>
                </c:pt>
                <c:pt idx="69">
                  <c:v>127.6</c:v>
                </c:pt>
                <c:pt idx="70">
                  <c:v>130.4</c:v>
                </c:pt>
                <c:pt idx="71">
                  <c:v>125.77</c:v>
                </c:pt>
                <c:pt idx="72">
                  <c:v>131.87</c:v>
                </c:pt>
                <c:pt idx="73">
                  <c:v>131.5</c:v>
                </c:pt>
                <c:pt idx="74">
                  <c:v>130.16999999999999</c:v>
                </c:pt>
                <c:pt idx="75">
                  <c:v>131.56</c:v>
                </c:pt>
                <c:pt idx="76">
                  <c:v>133.52000000000001</c:v>
                </c:pt>
                <c:pt idx="77">
                  <c:v>131.13999999999999</c:v>
                </c:pt>
                <c:pt idx="78">
                  <c:v>130.26</c:v>
                </c:pt>
                <c:pt idx="79">
                  <c:v>131.27000000000001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strRef>
              <c:f>Sheet1!$B$1:$CC$1</c:f>
              <c:strCache>
                <c:ptCount val="80"/>
                <c:pt idx="0">
                  <c:v>I.05</c:v>
                </c:pt>
                <c:pt idx="1">
                  <c:v>II.05</c:v>
                </c:pt>
                <c:pt idx="2">
                  <c:v>III.05</c:v>
                </c:pt>
                <c:pt idx="3">
                  <c:v>IV.05</c:v>
                </c:pt>
                <c:pt idx="4">
                  <c:v>V.05</c:v>
                </c:pt>
                <c:pt idx="5">
                  <c:v>VI.05</c:v>
                </c:pt>
                <c:pt idx="6">
                  <c:v>VII.05</c:v>
                </c:pt>
                <c:pt idx="7">
                  <c:v>VIII.05</c:v>
                </c:pt>
                <c:pt idx="8">
                  <c:v>IX.05</c:v>
                </c:pt>
                <c:pt idx="9">
                  <c:v>X.05</c:v>
                </c:pt>
                <c:pt idx="10">
                  <c:v>XI.05</c:v>
                </c:pt>
                <c:pt idx="11">
                  <c:v>XII.05</c:v>
                </c:pt>
                <c:pt idx="12">
                  <c:v>I.06</c:v>
                </c:pt>
                <c:pt idx="13">
                  <c:v>II.06</c:v>
                </c:pt>
                <c:pt idx="14">
                  <c:v>III.06</c:v>
                </c:pt>
                <c:pt idx="15">
                  <c:v>IV.06</c:v>
                </c:pt>
                <c:pt idx="16">
                  <c:v>V.06</c:v>
                </c:pt>
                <c:pt idx="17">
                  <c:v>VI.06</c:v>
                </c:pt>
                <c:pt idx="18">
                  <c:v>VII.06</c:v>
                </c:pt>
                <c:pt idx="19">
                  <c:v>VIII.06</c:v>
                </c:pt>
                <c:pt idx="20">
                  <c:v>IX.06</c:v>
                </c:pt>
                <c:pt idx="21">
                  <c:v>X.06</c:v>
                </c:pt>
                <c:pt idx="22">
                  <c:v>XI.06</c:v>
                </c:pt>
                <c:pt idx="23">
                  <c:v>XII.06</c:v>
                </c:pt>
                <c:pt idx="24">
                  <c:v>I.07</c:v>
                </c:pt>
                <c:pt idx="25">
                  <c:v>II.07</c:v>
                </c:pt>
                <c:pt idx="26">
                  <c:v>III.07</c:v>
                </c:pt>
                <c:pt idx="27">
                  <c:v>IV.07</c:v>
                </c:pt>
                <c:pt idx="28">
                  <c:v>V.07</c:v>
                </c:pt>
                <c:pt idx="29">
                  <c:v>VI.07</c:v>
                </c:pt>
                <c:pt idx="30">
                  <c:v>VII.07</c:v>
                </c:pt>
                <c:pt idx="31">
                  <c:v>VIII.07</c:v>
                </c:pt>
                <c:pt idx="32">
                  <c:v>IX.07</c:v>
                </c:pt>
                <c:pt idx="33">
                  <c:v>X.07</c:v>
                </c:pt>
                <c:pt idx="34">
                  <c:v>XI.07</c:v>
                </c:pt>
                <c:pt idx="35">
                  <c:v>XII.07</c:v>
                </c:pt>
                <c:pt idx="36">
                  <c:v>I.08</c:v>
                </c:pt>
                <c:pt idx="37">
                  <c:v>II.08</c:v>
                </c:pt>
                <c:pt idx="38">
                  <c:v>III.08</c:v>
                </c:pt>
                <c:pt idx="39">
                  <c:v>IV.08</c:v>
                </c:pt>
                <c:pt idx="40">
                  <c:v>V.08</c:v>
                </c:pt>
                <c:pt idx="41">
                  <c:v>VI.08</c:v>
                </c:pt>
                <c:pt idx="42">
                  <c:v>VII.08</c:v>
                </c:pt>
                <c:pt idx="43">
                  <c:v>VIII.08</c:v>
                </c:pt>
                <c:pt idx="44">
                  <c:v>IX.08</c:v>
                </c:pt>
                <c:pt idx="45">
                  <c:v>X.08</c:v>
                </c:pt>
                <c:pt idx="46">
                  <c:v>XI.08</c:v>
                </c:pt>
                <c:pt idx="47">
                  <c:v>XII.08</c:v>
                </c:pt>
                <c:pt idx="48">
                  <c:v>I.09</c:v>
                </c:pt>
                <c:pt idx="49">
                  <c:v>II.09</c:v>
                </c:pt>
                <c:pt idx="50">
                  <c:v>III.09</c:v>
                </c:pt>
                <c:pt idx="51">
                  <c:v>IV.09</c:v>
                </c:pt>
                <c:pt idx="52">
                  <c:v>V.09</c:v>
                </c:pt>
                <c:pt idx="53">
                  <c:v>VI.09</c:v>
                </c:pt>
                <c:pt idx="54">
                  <c:v>VII.09</c:v>
                </c:pt>
                <c:pt idx="55">
                  <c:v>VIII.09</c:v>
                </c:pt>
                <c:pt idx="56">
                  <c:v>IX.09</c:v>
                </c:pt>
                <c:pt idx="57">
                  <c:v>X.09</c:v>
                </c:pt>
                <c:pt idx="58">
                  <c:v>XI.09</c:v>
                </c:pt>
                <c:pt idx="59">
                  <c:v>XII.09</c:v>
                </c:pt>
                <c:pt idx="60">
                  <c:v>I.10</c:v>
                </c:pt>
                <c:pt idx="61">
                  <c:v>II.10</c:v>
                </c:pt>
                <c:pt idx="62">
                  <c:v>III.10</c:v>
                </c:pt>
                <c:pt idx="63">
                  <c:v>IV.10</c:v>
                </c:pt>
                <c:pt idx="64">
                  <c:v>V.10</c:v>
                </c:pt>
                <c:pt idx="65">
                  <c:v>VI.10</c:v>
                </c:pt>
                <c:pt idx="66">
                  <c:v>VII.10</c:v>
                </c:pt>
                <c:pt idx="67">
                  <c:v>VIII.10</c:v>
                </c:pt>
                <c:pt idx="68">
                  <c:v>IX.10</c:v>
                </c:pt>
                <c:pt idx="69">
                  <c:v>X.10</c:v>
                </c:pt>
                <c:pt idx="70">
                  <c:v>XI.10</c:v>
                </c:pt>
                <c:pt idx="71">
                  <c:v>XII.10</c:v>
                </c:pt>
                <c:pt idx="72">
                  <c:v>I.11</c:v>
                </c:pt>
                <c:pt idx="73">
                  <c:v>II.11</c:v>
                </c:pt>
                <c:pt idx="74">
                  <c:v>III.11</c:v>
                </c:pt>
                <c:pt idx="75">
                  <c:v>IV.11</c:v>
                </c:pt>
                <c:pt idx="76">
                  <c:v>V.11</c:v>
                </c:pt>
                <c:pt idx="77">
                  <c:v>VI.11</c:v>
                </c:pt>
                <c:pt idx="78">
                  <c:v>VII.11</c:v>
                </c:pt>
                <c:pt idx="79">
                  <c:v>VIII.11</c:v>
                </c:pt>
              </c:strCache>
            </c:strRef>
          </c:cat>
          <c:val>
            <c:numRef>
              <c:f>Sheet1!$B$5:$CC$5</c:f>
              <c:numCache>
                <c:formatCode>General</c:formatCode>
                <c:ptCount val="80"/>
                <c:pt idx="37">
                  <c:v>133.03</c:v>
                </c:pt>
                <c:pt idx="38">
                  <c:v>133.03</c:v>
                </c:pt>
                <c:pt idx="39">
                  <c:v>133.03</c:v>
                </c:pt>
                <c:pt idx="40">
                  <c:v>133.03</c:v>
                </c:pt>
                <c:pt idx="41">
                  <c:v>133.03</c:v>
                </c:pt>
                <c:pt idx="42">
                  <c:v>133.03</c:v>
                </c:pt>
                <c:pt idx="43">
                  <c:v>133.03</c:v>
                </c:pt>
                <c:pt idx="44">
                  <c:v>133.03</c:v>
                </c:pt>
                <c:pt idx="45">
                  <c:v>133.03</c:v>
                </c:pt>
                <c:pt idx="46">
                  <c:v>133.03</c:v>
                </c:pt>
                <c:pt idx="47">
                  <c:v>133.03</c:v>
                </c:pt>
                <c:pt idx="48">
                  <c:v>133.03</c:v>
                </c:pt>
                <c:pt idx="49">
                  <c:v>133.03</c:v>
                </c:pt>
                <c:pt idx="50">
                  <c:v>133.03</c:v>
                </c:pt>
                <c:pt idx="51">
                  <c:v>133.03</c:v>
                </c:pt>
                <c:pt idx="52">
                  <c:v>133.03</c:v>
                </c:pt>
                <c:pt idx="53">
                  <c:v>133.03</c:v>
                </c:pt>
                <c:pt idx="54">
                  <c:v>133.03</c:v>
                </c:pt>
                <c:pt idx="55">
                  <c:v>133.03</c:v>
                </c:pt>
                <c:pt idx="56">
                  <c:v>133.03</c:v>
                </c:pt>
                <c:pt idx="57">
                  <c:v>133.03</c:v>
                </c:pt>
                <c:pt idx="58">
                  <c:v>133.03</c:v>
                </c:pt>
                <c:pt idx="59">
                  <c:v>133.03</c:v>
                </c:pt>
                <c:pt idx="60">
                  <c:v>133.03</c:v>
                </c:pt>
                <c:pt idx="61">
                  <c:v>133.03</c:v>
                </c:pt>
                <c:pt idx="62">
                  <c:v>133.03</c:v>
                </c:pt>
                <c:pt idx="63">
                  <c:v>133.03</c:v>
                </c:pt>
                <c:pt idx="64">
                  <c:v>133.03</c:v>
                </c:pt>
                <c:pt idx="65">
                  <c:v>133.03</c:v>
                </c:pt>
                <c:pt idx="66">
                  <c:v>133.03</c:v>
                </c:pt>
                <c:pt idx="67">
                  <c:v>133.03</c:v>
                </c:pt>
                <c:pt idx="68">
                  <c:v>133.03</c:v>
                </c:pt>
                <c:pt idx="69">
                  <c:v>133.03</c:v>
                </c:pt>
                <c:pt idx="70">
                  <c:v>133.03</c:v>
                </c:pt>
                <c:pt idx="71">
                  <c:v>133.03</c:v>
                </c:pt>
                <c:pt idx="72">
                  <c:v>133.03</c:v>
                </c:pt>
                <c:pt idx="73">
                  <c:v>133.03</c:v>
                </c:pt>
                <c:pt idx="74">
                  <c:v>133.03</c:v>
                </c:pt>
                <c:pt idx="75">
                  <c:v>133.03</c:v>
                </c:pt>
                <c:pt idx="76">
                  <c:v>133.03</c:v>
                </c:pt>
                <c:pt idx="77">
                  <c:v>133.03</c:v>
                </c:pt>
                <c:pt idx="78">
                  <c:v>133.03</c:v>
                </c:pt>
                <c:pt idx="79">
                  <c:v>133.03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Sheet1!$A$6</c:f>
              <c:strCache>
                <c:ptCount val="1"/>
                <c:pt idx="0">
                  <c:v>CZ</c:v>
                </c:pt>
              </c:strCache>
            </c:strRef>
          </c:tx>
          <c:marker>
            <c:symbol val="none"/>
          </c:marker>
          <c:cat>
            <c:strRef>
              <c:f>Sheet1!$B$1:$CC$1</c:f>
              <c:strCache>
                <c:ptCount val="80"/>
                <c:pt idx="0">
                  <c:v>I.05</c:v>
                </c:pt>
                <c:pt idx="1">
                  <c:v>II.05</c:v>
                </c:pt>
                <c:pt idx="2">
                  <c:v>III.05</c:v>
                </c:pt>
                <c:pt idx="3">
                  <c:v>IV.05</c:v>
                </c:pt>
                <c:pt idx="4">
                  <c:v>V.05</c:v>
                </c:pt>
                <c:pt idx="5">
                  <c:v>VI.05</c:v>
                </c:pt>
                <c:pt idx="6">
                  <c:v>VII.05</c:v>
                </c:pt>
                <c:pt idx="7">
                  <c:v>VIII.05</c:v>
                </c:pt>
                <c:pt idx="8">
                  <c:v>IX.05</c:v>
                </c:pt>
                <c:pt idx="9">
                  <c:v>X.05</c:v>
                </c:pt>
                <c:pt idx="10">
                  <c:v>XI.05</c:v>
                </c:pt>
                <c:pt idx="11">
                  <c:v>XII.05</c:v>
                </c:pt>
                <c:pt idx="12">
                  <c:v>I.06</c:v>
                </c:pt>
                <c:pt idx="13">
                  <c:v>II.06</c:v>
                </c:pt>
                <c:pt idx="14">
                  <c:v>III.06</c:v>
                </c:pt>
                <c:pt idx="15">
                  <c:v>IV.06</c:v>
                </c:pt>
                <c:pt idx="16">
                  <c:v>V.06</c:v>
                </c:pt>
                <c:pt idx="17">
                  <c:v>VI.06</c:v>
                </c:pt>
                <c:pt idx="18">
                  <c:v>VII.06</c:v>
                </c:pt>
                <c:pt idx="19">
                  <c:v>VIII.06</c:v>
                </c:pt>
                <c:pt idx="20">
                  <c:v>IX.06</c:v>
                </c:pt>
                <c:pt idx="21">
                  <c:v>X.06</c:v>
                </c:pt>
                <c:pt idx="22">
                  <c:v>XI.06</c:v>
                </c:pt>
                <c:pt idx="23">
                  <c:v>XII.06</c:v>
                </c:pt>
                <c:pt idx="24">
                  <c:v>I.07</c:v>
                </c:pt>
                <c:pt idx="25">
                  <c:v>II.07</c:v>
                </c:pt>
                <c:pt idx="26">
                  <c:v>III.07</c:v>
                </c:pt>
                <c:pt idx="27">
                  <c:v>IV.07</c:v>
                </c:pt>
                <c:pt idx="28">
                  <c:v>V.07</c:v>
                </c:pt>
                <c:pt idx="29">
                  <c:v>VI.07</c:v>
                </c:pt>
                <c:pt idx="30">
                  <c:v>VII.07</c:v>
                </c:pt>
                <c:pt idx="31">
                  <c:v>VIII.07</c:v>
                </c:pt>
                <c:pt idx="32">
                  <c:v>IX.07</c:v>
                </c:pt>
                <c:pt idx="33">
                  <c:v>X.07</c:v>
                </c:pt>
                <c:pt idx="34">
                  <c:v>XI.07</c:v>
                </c:pt>
                <c:pt idx="35">
                  <c:v>XII.07</c:v>
                </c:pt>
                <c:pt idx="36">
                  <c:v>I.08</c:v>
                </c:pt>
                <c:pt idx="37">
                  <c:v>II.08</c:v>
                </c:pt>
                <c:pt idx="38">
                  <c:v>III.08</c:v>
                </c:pt>
                <c:pt idx="39">
                  <c:v>IV.08</c:v>
                </c:pt>
                <c:pt idx="40">
                  <c:v>V.08</c:v>
                </c:pt>
                <c:pt idx="41">
                  <c:v>VI.08</c:v>
                </c:pt>
                <c:pt idx="42">
                  <c:v>VII.08</c:v>
                </c:pt>
                <c:pt idx="43">
                  <c:v>VIII.08</c:v>
                </c:pt>
                <c:pt idx="44">
                  <c:v>IX.08</c:v>
                </c:pt>
                <c:pt idx="45">
                  <c:v>X.08</c:v>
                </c:pt>
                <c:pt idx="46">
                  <c:v>XI.08</c:v>
                </c:pt>
                <c:pt idx="47">
                  <c:v>XII.08</c:v>
                </c:pt>
                <c:pt idx="48">
                  <c:v>I.09</c:v>
                </c:pt>
                <c:pt idx="49">
                  <c:v>II.09</c:v>
                </c:pt>
                <c:pt idx="50">
                  <c:v>III.09</c:v>
                </c:pt>
                <c:pt idx="51">
                  <c:v>IV.09</c:v>
                </c:pt>
                <c:pt idx="52">
                  <c:v>V.09</c:v>
                </c:pt>
                <c:pt idx="53">
                  <c:v>VI.09</c:v>
                </c:pt>
                <c:pt idx="54">
                  <c:v>VII.09</c:v>
                </c:pt>
                <c:pt idx="55">
                  <c:v>VIII.09</c:v>
                </c:pt>
                <c:pt idx="56">
                  <c:v>IX.09</c:v>
                </c:pt>
                <c:pt idx="57">
                  <c:v>X.09</c:v>
                </c:pt>
                <c:pt idx="58">
                  <c:v>XI.09</c:v>
                </c:pt>
                <c:pt idx="59">
                  <c:v>XII.09</c:v>
                </c:pt>
                <c:pt idx="60">
                  <c:v>I.10</c:v>
                </c:pt>
                <c:pt idx="61">
                  <c:v>II.10</c:v>
                </c:pt>
                <c:pt idx="62">
                  <c:v>III.10</c:v>
                </c:pt>
                <c:pt idx="63">
                  <c:v>IV.10</c:v>
                </c:pt>
                <c:pt idx="64">
                  <c:v>V.10</c:v>
                </c:pt>
                <c:pt idx="65">
                  <c:v>VI.10</c:v>
                </c:pt>
                <c:pt idx="66">
                  <c:v>VII.10</c:v>
                </c:pt>
                <c:pt idx="67">
                  <c:v>VIII.10</c:v>
                </c:pt>
                <c:pt idx="68">
                  <c:v>IX.10</c:v>
                </c:pt>
                <c:pt idx="69">
                  <c:v>X.10</c:v>
                </c:pt>
                <c:pt idx="70">
                  <c:v>XI.10</c:v>
                </c:pt>
                <c:pt idx="71">
                  <c:v>XII.10</c:v>
                </c:pt>
                <c:pt idx="72">
                  <c:v>I.11</c:v>
                </c:pt>
                <c:pt idx="73">
                  <c:v>II.11</c:v>
                </c:pt>
                <c:pt idx="74">
                  <c:v>III.11</c:v>
                </c:pt>
                <c:pt idx="75">
                  <c:v>IV.11</c:v>
                </c:pt>
                <c:pt idx="76">
                  <c:v>V.11</c:v>
                </c:pt>
                <c:pt idx="77">
                  <c:v>VI.11</c:v>
                </c:pt>
                <c:pt idx="78">
                  <c:v>VII.11</c:v>
                </c:pt>
                <c:pt idx="79">
                  <c:v>VIII.11</c:v>
                </c:pt>
              </c:strCache>
            </c:strRef>
          </c:cat>
          <c:val>
            <c:numRef>
              <c:f>Sheet1!$B$6:$CC$6</c:f>
              <c:numCache>
                <c:formatCode>General</c:formatCode>
                <c:ptCount val="80"/>
                <c:pt idx="0">
                  <c:v>96.65</c:v>
                </c:pt>
                <c:pt idx="1">
                  <c:v>96.72</c:v>
                </c:pt>
                <c:pt idx="2">
                  <c:v>96.79</c:v>
                </c:pt>
                <c:pt idx="3">
                  <c:v>97.940000000000026</c:v>
                </c:pt>
                <c:pt idx="4">
                  <c:v>97.45</c:v>
                </c:pt>
                <c:pt idx="5">
                  <c:v>99.76</c:v>
                </c:pt>
                <c:pt idx="6">
                  <c:v>100.03</c:v>
                </c:pt>
                <c:pt idx="7">
                  <c:v>101.27</c:v>
                </c:pt>
                <c:pt idx="8">
                  <c:v>101.56</c:v>
                </c:pt>
                <c:pt idx="9">
                  <c:v>103.04</c:v>
                </c:pt>
                <c:pt idx="10">
                  <c:v>104.15</c:v>
                </c:pt>
                <c:pt idx="11">
                  <c:v>103.24</c:v>
                </c:pt>
                <c:pt idx="12">
                  <c:v>104.77</c:v>
                </c:pt>
                <c:pt idx="13">
                  <c:v>104.17</c:v>
                </c:pt>
                <c:pt idx="14">
                  <c:v>105.22</c:v>
                </c:pt>
                <c:pt idx="15">
                  <c:v>105.15</c:v>
                </c:pt>
                <c:pt idx="16">
                  <c:v>109.25</c:v>
                </c:pt>
                <c:pt idx="17">
                  <c:v>108.26</c:v>
                </c:pt>
                <c:pt idx="18">
                  <c:v>109.02</c:v>
                </c:pt>
                <c:pt idx="19">
                  <c:v>108.75</c:v>
                </c:pt>
                <c:pt idx="20">
                  <c:v>110.97</c:v>
                </c:pt>
                <c:pt idx="21">
                  <c:v>111</c:v>
                </c:pt>
                <c:pt idx="22">
                  <c:v>112.93</c:v>
                </c:pt>
                <c:pt idx="23">
                  <c:v>114.56</c:v>
                </c:pt>
                <c:pt idx="24">
                  <c:v>117.77</c:v>
                </c:pt>
                <c:pt idx="25">
                  <c:v>119.62</c:v>
                </c:pt>
                <c:pt idx="26">
                  <c:v>120.2</c:v>
                </c:pt>
                <c:pt idx="27">
                  <c:v>118.86</c:v>
                </c:pt>
                <c:pt idx="28">
                  <c:v>119.09</c:v>
                </c:pt>
                <c:pt idx="29">
                  <c:v>118.72</c:v>
                </c:pt>
                <c:pt idx="30">
                  <c:v>121.3</c:v>
                </c:pt>
                <c:pt idx="31">
                  <c:v>119.08</c:v>
                </c:pt>
                <c:pt idx="32">
                  <c:v>119.65</c:v>
                </c:pt>
                <c:pt idx="33">
                  <c:v>120.99</c:v>
                </c:pt>
                <c:pt idx="34">
                  <c:v>121.48</c:v>
                </c:pt>
                <c:pt idx="35">
                  <c:v>123.89</c:v>
                </c:pt>
                <c:pt idx="36">
                  <c:v>124.2</c:v>
                </c:pt>
                <c:pt idx="37">
                  <c:v>123.42</c:v>
                </c:pt>
                <c:pt idx="38">
                  <c:v>122.14</c:v>
                </c:pt>
                <c:pt idx="39">
                  <c:v>122.29</c:v>
                </c:pt>
                <c:pt idx="40">
                  <c:v>122.08</c:v>
                </c:pt>
                <c:pt idx="41">
                  <c:v>119.4</c:v>
                </c:pt>
                <c:pt idx="42">
                  <c:v>118.07</c:v>
                </c:pt>
                <c:pt idx="43">
                  <c:v>114.56</c:v>
                </c:pt>
                <c:pt idx="44">
                  <c:v>114.37</c:v>
                </c:pt>
                <c:pt idx="45">
                  <c:v>110.9</c:v>
                </c:pt>
                <c:pt idx="46">
                  <c:v>107.72</c:v>
                </c:pt>
                <c:pt idx="47">
                  <c:v>105.05</c:v>
                </c:pt>
                <c:pt idx="48">
                  <c:v>100.69</c:v>
                </c:pt>
                <c:pt idx="49">
                  <c:v>100.99</c:v>
                </c:pt>
                <c:pt idx="50">
                  <c:v>100.9</c:v>
                </c:pt>
                <c:pt idx="51">
                  <c:v>99.77</c:v>
                </c:pt>
                <c:pt idx="52">
                  <c:v>98.9</c:v>
                </c:pt>
                <c:pt idx="53">
                  <c:v>101.62</c:v>
                </c:pt>
                <c:pt idx="54">
                  <c:v>100.26</c:v>
                </c:pt>
                <c:pt idx="55">
                  <c:v>102.66</c:v>
                </c:pt>
                <c:pt idx="56">
                  <c:v>102.36</c:v>
                </c:pt>
                <c:pt idx="57">
                  <c:v>104.4</c:v>
                </c:pt>
                <c:pt idx="58">
                  <c:v>104.15</c:v>
                </c:pt>
                <c:pt idx="59">
                  <c:v>105.56</c:v>
                </c:pt>
                <c:pt idx="60">
                  <c:v>106.3</c:v>
                </c:pt>
                <c:pt idx="61">
                  <c:v>106.59</c:v>
                </c:pt>
                <c:pt idx="62">
                  <c:v>109.26</c:v>
                </c:pt>
                <c:pt idx="63">
                  <c:v>110.46</c:v>
                </c:pt>
                <c:pt idx="64">
                  <c:v>109.29</c:v>
                </c:pt>
                <c:pt idx="65">
                  <c:v>110.9</c:v>
                </c:pt>
                <c:pt idx="66">
                  <c:v>111.92</c:v>
                </c:pt>
                <c:pt idx="67">
                  <c:v>114.6</c:v>
                </c:pt>
                <c:pt idx="68">
                  <c:v>115.78</c:v>
                </c:pt>
                <c:pt idx="69">
                  <c:v>115.79</c:v>
                </c:pt>
                <c:pt idx="70">
                  <c:v>117.6</c:v>
                </c:pt>
                <c:pt idx="71">
                  <c:v>116.08</c:v>
                </c:pt>
                <c:pt idx="72">
                  <c:v>119.98</c:v>
                </c:pt>
                <c:pt idx="73">
                  <c:v>119.71</c:v>
                </c:pt>
                <c:pt idx="74">
                  <c:v>118.17</c:v>
                </c:pt>
                <c:pt idx="75">
                  <c:v>118.75</c:v>
                </c:pt>
                <c:pt idx="76">
                  <c:v>121.49</c:v>
                </c:pt>
                <c:pt idx="77">
                  <c:v>119.64</c:v>
                </c:pt>
                <c:pt idx="78">
                  <c:v>119.65</c:v>
                </c:pt>
                <c:pt idx="79">
                  <c:v>118.96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strRef>
              <c:f>Sheet1!$B$1:$CC$1</c:f>
              <c:strCache>
                <c:ptCount val="80"/>
                <c:pt idx="0">
                  <c:v>I.05</c:v>
                </c:pt>
                <c:pt idx="1">
                  <c:v>II.05</c:v>
                </c:pt>
                <c:pt idx="2">
                  <c:v>III.05</c:v>
                </c:pt>
                <c:pt idx="3">
                  <c:v>IV.05</c:v>
                </c:pt>
                <c:pt idx="4">
                  <c:v>V.05</c:v>
                </c:pt>
                <c:pt idx="5">
                  <c:v>VI.05</c:v>
                </c:pt>
                <c:pt idx="6">
                  <c:v>VII.05</c:v>
                </c:pt>
                <c:pt idx="7">
                  <c:v>VIII.05</c:v>
                </c:pt>
                <c:pt idx="8">
                  <c:v>IX.05</c:v>
                </c:pt>
                <c:pt idx="9">
                  <c:v>X.05</c:v>
                </c:pt>
                <c:pt idx="10">
                  <c:v>XI.05</c:v>
                </c:pt>
                <c:pt idx="11">
                  <c:v>XII.05</c:v>
                </c:pt>
                <c:pt idx="12">
                  <c:v>I.06</c:v>
                </c:pt>
                <c:pt idx="13">
                  <c:v>II.06</c:v>
                </c:pt>
                <c:pt idx="14">
                  <c:v>III.06</c:v>
                </c:pt>
                <c:pt idx="15">
                  <c:v>IV.06</c:v>
                </c:pt>
                <c:pt idx="16">
                  <c:v>V.06</c:v>
                </c:pt>
                <c:pt idx="17">
                  <c:v>VI.06</c:v>
                </c:pt>
                <c:pt idx="18">
                  <c:v>VII.06</c:v>
                </c:pt>
                <c:pt idx="19">
                  <c:v>VIII.06</c:v>
                </c:pt>
                <c:pt idx="20">
                  <c:v>IX.06</c:v>
                </c:pt>
                <c:pt idx="21">
                  <c:v>X.06</c:v>
                </c:pt>
                <c:pt idx="22">
                  <c:v>XI.06</c:v>
                </c:pt>
                <c:pt idx="23">
                  <c:v>XII.06</c:v>
                </c:pt>
                <c:pt idx="24">
                  <c:v>I.07</c:v>
                </c:pt>
                <c:pt idx="25">
                  <c:v>II.07</c:v>
                </c:pt>
                <c:pt idx="26">
                  <c:v>III.07</c:v>
                </c:pt>
                <c:pt idx="27">
                  <c:v>IV.07</c:v>
                </c:pt>
                <c:pt idx="28">
                  <c:v>V.07</c:v>
                </c:pt>
                <c:pt idx="29">
                  <c:v>VI.07</c:v>
                </c:pt>
                <c:pt idx="30">
                  <c:v>VII.07</c:v>
                </c:pt>
                <c:pt idx="31">
                  <c:v>VIII.07</c:v>
                </c:pt>
                <c:pt idx="32">
                  <c:v>IX.07</c:v>
                </c:pt>
                <c:pt idx="33">
                  <c:v>X.07</c:v>
                </c:pt>
                <c:pt idx="34">
                  <c:v>XI.07</c:v>
                </c:pt>
                <c:pt idx="35">
                  <c:v>XII.07</c:v>
                </c:pt>
                <c:pt idx="36">
                  <c:v>I.08</c:v>
                </c:pt>
                <c:pt idx="37">
                  <c:v>II.08</c:v>
                </c:pt>
                <c:pt idx="38">
                  <c:v>III.08</c:v>
                </c:pt>
                <c:pt idx="39">
                  <c:v>IV.08</c:v>
                </c:pt>
                <c:pt idx="40">
                  <c:v>V.08</c:v>
                </c:pt>
                <c:pt idx="41">
                  <c:v>VI.08</c:v>
                </c:pt>
                <c:pt idx="42">
                  <c:v>VII.08</c:v>
                </c:pt>
                <c:pt idx="43">
                  <c:v>VIII.08</c:v>
                </c:pt>
                <c:pt idx="44">
                  <c:v>IX.08</c:v>
                </c:pt>
                <c:pt idx="45">
                  <c:v>X.08</c:v>
                </c:pt>
                <c:pt idx="46">
                  <c:v>XI.08</c:v>
                </c:pt>
                <c:pt idx="47">
                  <c:v>XII.08</c:v>
                </c:pt>
                <c:pt idx="48">
                  <c:v>I.09</c:v>
                </c:pt>
                <c:pt idx="49">
                  <c:v>II.09</c:v>
                </c:pt>
                <c:pt idx="50">
                  <c:v>III.09</c:v>
                </c:pt>
                <c:pt idx="51">
                  <c:v>IV.09</c:v>
                </c:pt>
                <c:pt idx="52">
                  <c:v>V.09</c:v>
                </c:pt>
                <c:pt idx="53">
                  <c:v>VI.09</c:v>
                </c:pt>
                <c:pt idx="54">
                  <c:v>VII.09</c:v>
                </c:pt>
                <c:pt idx="55">
                  <c:v>VIII.09</c:v>
                </c:pt>
                <c:pt idx="56">
                  <c:v>IX.09</c:v>
                </c:pt>
                <c:pt idx="57">
                  <c:v>X.09</c:v>
                </c:pt>
                <c:pt idx="58">
                  <c:v>XI.09</c:v>
                </c:pt>
                <c:pt idx="59">
                  <c:v>XII.09</c:v>
                </c:pt>
                <c:pt idx="60">
                  <c:v>I.10</c:v>
                </c:pt>
                <c:pt idx="61">
                  <c:v>II.10</c:v>
                </c:pt>
                <c:pt idx="62">
                  <c:v>III.10</c:v>
                </c:pt>
                <c:pt idx="63">
                  <c:v>IV.10</c:v>
                </c:pt>
                <c:pt idx="64">
                  <c:v>V.10</c:v>
                </c:pt>
                <c:pt idx="65">
                  <c:v>VI.10</c:v>
                </c:pt>
                <c:pt idx="66">
                  <c:v>VII.10</c:v>
                </c:pt>
                <c:pt idx="67">
                  <c:v>VIII.10</c:v>
                </c:pt>
                <c:pt idx="68">
                  <c:v>IX.10</c:v>
                </c:pt>
                <c:pt idx="69">
                  <c:v>X.10</c:v>
                </c:pt>
                <c:pt idx="70">
                  <c:v>XI.10</c:v>
                </c:pt>
                <c:pt idx="71">
                  <c:v>XII.10</c:v>
                </c:pt>
                <c:pt idx="72">
                  <c:v>I.11</c:v>
                </c:pt>
                <c:pt idx="73">
                  <c:v>II.11</c:v>
                </c:pt>
                <c:pt idx="74">
                  <c:v>III.11</c:v>
                </c:pt>
                <c:pt idx="75">
                  <c:v>IV.11</c:v>
                </c:pt>
                <c:pt idx="76">
                  <c:v>V.11</c:v>
                </c:pt>
                <c:pt idx="77">
                  <c:v>VI.11</c:v>
                </c:pt>
                <c:pt idx="78">
                  <c:v>VII.11</c:v>
                </c:pt>
                <c:pt idx="79">
                  <c:v>VIII.11</c:v>
                </c:pt>
              </c:strCache>
            </c:strRef>
          </c:cat>
          <c:val>
            <c:numRef>
              <c:f>Sheet1!$B$7:$CC$7</c:f>
              <c:numCache>
                <c:formatCode>General</c:formatCode>
                <c:ptCount val="80"/>
                <c:pt idx="36">
                  <c:v>124.2</c:v>
                </c:pt>
                <c:pt idx="37">
                  <c:v>124.2</c:v>
                </c:pt>
                <c:pt idx="38">
                  <c:v>124.2</c:v>
                </c:pt>
                <c:pt idx="39">
                  <c:v>124.2</c:v>
                </c:pt>
                <c:pt idx="40">
                  <c:v>124.2</c:v>
                </c:pt>
                <c:pt idx="41">
                  <c:v>124.2</c:v>
                </c:pt>
                <c:pt idx="42">
                  <c:v>124.2</c:v>
                </c:pt>
                <c:pt idx="43">
                  <c:v>124.2</c:v>
                </c:pt>
                <c:pt idx="44">
                  <c:v>124.2</c:v>
                </c:pt>
                <c:pt idx="45">
                  <c:v>124.2</c:v>
                </c:pt>
                <c:pt idx="46">
                  <c:v>124.2</c:v>
                </c:pt>
                <c:pt idx="47">
                  <c:v>124.2</c:v>
                </c:pt>
                <c:pt idx="48">
                  <c:v>124.2</c:v>
                </c:pt>
                <c:pt idx="49">
                  <c:v>124.2</c:v>
                </c:pt>
                <c:pt idx="50">
                  <c:v>124.2</c:v>
                </c:pt>
                <c:pt idx="51">
                  <c:v>124.2</c:v>
                </c:pt>
                <c:pt idx="52">
                  <c:v>124.2</c:v>
                </c:pt>
                <c:pt idx="53">
                  <c:v>124.2</c:v>
                </c:pt>
                <c:pt idx="54">
                  <c:v>124.2</c:v>
                </c:pt>
                <c:pt idx="55">
                  <c:v>124.2</c:v>
                </c:pt>
                <c:pt idx="56">
                  <c:v>124.2</c:v>
                </c:pt>
                <c:pt idx="57">
                  <c:v>124.2</c:v>
                </c:pt>
                <c:pt idx="58">
                  <c:v>124.2</c:v>
                </c:pt>
                <c:pt idx="59">
                  <c:v>124.2</c:v>
                </c:pt>
                <c:pt idx="60">
                  <c:v>124.2</c:v>
                </c:pt>
                <c:pt idx="61">
                  <c:v>124.2</c:v>
                </c:pt>
                <c:pt idx="62">
                  <c:v>124.2</c:v>
                </c:pt>
                <c:pt idx="63">
                  <c:v>124.2</c:v>
                </c:pt>
                <c:pt idx="64">
                  <c:v>124.2</c:v>
                </c:pt>
                <c:pt idx="65">
                  <c:v>124.2</c:v>
                </c:pt>
                <c:pt idx="66">
                  <c:v>124.2</c:v>
                </c:pt>
                <c:pt idx="67">
                  <c:v>124.2</c:v>
                </c:pt>
                <c:pt idx="68">
                  <c:v>124.2</c:v>
                </c:pt>
                <c:pt idx="69">
                  <c:v>124.2</c:v>
                </c:pt>
                <c:pt idx="70">
                  <c:v>124.2</c:v>
                </c:pt>
                <c:pt idx="71">
                  <c:v>124.2</c:v>
                </c:pt>
                <c:pt idx="72">
                  <c:v>124.2</c:v>
                </c:pt>
                <c:pt idx="73">
                  <c:v>124.2</c:v>
                </c:pt>
                <c:pt idx="74">
                  <c:v>124.2</c:v>
                </c:pt>
                <c:pt idx="75">
                  <c:v>124.2</c:v>
                </c:pt>
                <c:pt idx="76">
                  <c:v>124.2</c:v>
                </c:pt>
                <c:pt idx="77">
                  <c:v>124.2</c:v>
                </c:pt>
                <c:pt idx="78">
                  <c:v>124.2</c:v>
                </c:pt>
                <c:pt idx="79">
                  <c:v>124.2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07104"/>
        <c:axId val="104208640"/>
      </c:lineChart>
      <c:catAx>
        <c:axId val="1042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0420864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04208640"/>
        <c:scaling>
          <c:orientation val="minMax"/>
          <c:max val="160"/>
          <c:min val="9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sk-SK" b="0"/>
                  <a:t>index 2005=100 </a:t>
                </a:r>
              </a:p>
            </c:rich>
          </c:tx>
          <c:layout>
            <c:manualLayout>
              <c:xMode val="edge"/>
              <c:yMode val="edge"/>
              <c:x val="9.3457943925233794E-3"/>
              <c:y val="0.33220338983050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4207104"/>
        <c:crosses val="autoZero"/>
        <c:crossBetween val="between"/>
        <c:majorUnit val="10"/>
      </c:valAx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3084112149532701"/>
          <c:y val="0.93559322033898396"/>
          <c:w val="0.79252336448598104"/>
          <c:h val="6.77966101694915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18200620475704E-2"/>
          <c:y val="8.6440677966101498E-2"/>
          <c:w val="0.900723888314375"/>
          <c:h val="0.805084745762711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Aggregate export (2009)</c:v>
                </c:pt>
              </c:strCache>
            </c:strRef>
          </c:tx>
          <c:invertIfNegative val="0"/>
          <c:cat>
            <c:strRef>
              <c:f>Sheet1!$B$1:$AB$1</c:f>
              <c:strCache>
                <c:ptCount val="27"/>
                <c:pt idx="0">
                  <c:v>FI</c:v>
                </c:pt>
                <c:pt idx="1">
                  <c:v>LT</c:v>
                </c:pt>
                <c:pt idx="2">
                  <c:v>MT</c:v>
                </c:pt>
                <c:pt idx="3">
                  <c:v>SE</c:v>
                </c:pt>
                <c:pt idx="4">
                  <c:v>EE</c:v>
                </c:pt>
                <c:pt idx="5">
                  <c:v>BG</c:v>
                </c:pt>
                <c:pt idx="6">
                  <c:v>IT</c:v>
                </c:pt>
                <c:pt idx="7">
                  <c:v>LV</c:v>
                </c:pt>
                <c:pt idx="8">
                  <c:v>AT</c:v>
                </c:pt>
                <c:pt idx="9">
                  <c:v>CY</c:v>
                </c:pt>
                <c:pt idx="10">
                  <c:v>CZ</c:v>
                </c:pt>
                <c:pt idx="11">
                  <c:v>HU</c:v>
                </c:pt>
                <c:pt idx="12">
                  <c:v>SI</c:v>
                </c:pt>
                <c:pt idx="13">
                  <c:v>UK</c:v>
                </c:pt>
                <c:pt idx="14">
                  <c:v>DE</c:v>
                </c:pt>
                <c:pt idx="15">
                  <c:v>GR</c:v>
                </c:pt>
                <c:pt idx="16">
                  <c:v>NL</c:v>
                </c:pt>
                <c:pt idx="17">
                  <c:v>PT</c:v>
                </c:pt>
                <c:pt idx="18">
                  <c:v>ES</c:v>
                </c:pt>
                <c:pt idx="19">
                  <c:v>BE</c:v>
                </c:pt>
                <c:pt idx="20">
                  <c:v>PL</c:v>
                </c:pt>
                <c:pt idx="21">
                  <c:v>SK</c:v>
                </c:pt>
                <c:pt idx="22">
                  <c:v>DK</c:v>
                </c:pt>
                <c:pt idx="23">
                  <c:v>FR</c:v>
                </c:pt>
                <c:pt idx="24">
                  <c:v>RO</c:v>
                </c:pt>
                <c:pt idx="25">
                  <c:v>LU</c:v>
                </c:pt>
                <c:pt idx="26">
                  <c:v>IE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-32</c:v>
                </c:pt>
                <c:pt idx="1">
                  <c:v>-27</c:v>
                </c:pt>
                <c:pt idx="2">
                  <c:v>-25</c:v>
                </c:pt>
                <c:pt idx="3">
                  <c:v>-25</c:v>
                </c:pt>
                <c:pt idx="4">
                  <c:v>-24</c:v>
                </c:pt>
                <c:pt idx="5">
                  <c:v>-22</c:v>
                </c:pt>
                <c:pt idx="6">
                  <c:v>-21</c:v>
                </c:pt>
                <c:pt idx="7">
                  <c:v>-21</c:v>
                </c:pt>
                <c:pt idx="8">
                  <c:v>-20</c:v>
                </c:pt>
                <c:pt idx="9">
                  <c:v>-19</c:v>
                </c:pt>
                <c:pt idx="10">
                  <c:v>-19</c:v>
                </c:pt>
                <c:pt idx="11">
                  <c:v>-19</c:v>
                </c:pt>
                <c:pt idx="12">
                  <c:v>-19</c:v>
                </c:pt>
                <c:pt idx="13">
                  <c:v>-19</c:v>
                </c:pt>
                <c:pt idx="14">
                  <c:v>-18</c:v>
                </c:pt>
                <c:pt idx="15">
                  <c:v>-18</c:v>
                </c:pt>
                <c:pt idx="16">
                  <c:v>-18</c:v>
                </c:pt>
                <c:pt idx="17">
                  <c:v>-18</c:v>
                </c:pt>
                <c:pt idx="18">
                  <c:v>-18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-16</c:v>
                </c:pt>
                <c:pt idx="23">
                  <c:v>-16</c:v>
                </c:pt>
                <c:pt idx="24">
                  <c:v>-14</c:v>
                </c:pt>
                <c:pt idx="25">
                  <c:v>-13</c:v>
                </c:pt>
                <c:pt idx="26">
                  <c:v>-4</c:v>
                </c:pt>
              </c:numCache>
            </c:numRef>
          </c:val>
        </c:ser>
        <c:ser>
          <c:idx val="3"/>
          <c:order val="1"/>
          <c:tx>
            <c:strRef>
              <c:f>Sheet1!$A$4</c:f>
              <c:strCache>
                <c:ptCount val="1"/>
                <c:pt idx="0">
                  <c:v>Aggregate export(2010)</c:v>
                </c:pt>
              </c:strCache>
            </c:strRef>
          </c:tx>
          <c:invertIfNegative val="0"/>
          <c:cat>
            <c:strRef>
              <c:f>Sheet1!$B$1:$AB$1</c:f>
              <c:strCache>
                <c:ptCount val="27"/>
                <c:pt idx="0">
                  <c:v>FI</c:v>
                </c:pt>
                <c:pt idx="1">
                  <c:v>LT</c:v>
                </c:pt>
                <c:pt idx="2">
                  <c:v>MT</c:v>
                </c:pt>
                <c:pt idx="3">
                  <c:v>SE</c:v>
                </c:pt>
                <c:pt idx="4">
                  <c:v>EE</c:v>
                </c:pt>
                <c:pt idx="5">
                  <c:v>BG</c:v>
                </c:pt>
                <c:pt idx="6">
                  <c:v>IT</c:v>
                </c:pt>
                <c:pt idx="7">
                  <c:v>LV</c:v>
                </c:pt>
                <c:pt idx="8">
                  <c:v>AT</c:v>
                </c:pt>
                <c:pt idx="9">
                  <c:v>CY</c:v>
                </c:pt>
                <c:pt idx="10">
                  <c:v>CZ</c:v>
                </c:pt>
                <c:pt idx="11">
                  <c:v>HU</c:v>
                </c:pt>
                <c:pt idx="12">
                  <c:v>SI</c:v>
                </c:pt>
                <c:pt idx="13">
                  <c:v>UK</c:v>
                </c:pt>
                <c:pt idx="14">
                  <c:v>DE</c:v>
                </c:pt>
                <c:pt idx="15">
                  <c:v>GR</c:v>
                </c:pt>
                <c:pt idx="16">
                  <c:v>NL</c:v>
                </c:pt>
                <c:pt idx="17">
                  <c:v>PT</c:v>
                </c:pt>
                <c:pt idx="18">
                  <c:v>ES</c:v>
                </c:pt>
                <c:pt idx="19">
                  <c:v>BE</c:v>
                </c:pt>
                <c:pt idx="20">
                  <c:v>PL</c:v>
                </c:pt>
                <c:pt idx="21">
                  <c:v>SK</c:v>
                </c:pt>
                <c:pt idx="22">
                  <c:v>DK</c:v>
                </c:pt>
                <c:pt idx="23">
                  <c:v>FR</c:v>
                </c:pt>
                <c:pt idx="24">
                  <c:v>RO</c:v>
                </c:pt>
                <c:pt idx="25">
                  <c:v>LU</c:v>
                </c:pt>
                <c:pt idx="26">
                  <c:v>IE</c:v>
                </c:pt>
              </c:strCache>
            </c:strRef>
          </c:cat>
          <c:val>
            <c:numRef>
              <c:f>Sheet1!$B$4:$AB$4</c:f>
              <c:numCache>
                <c:formatCode>General</c:formatCode>
                <c:ptCount val="27"/>
                <c:pt idx="0">
                  <c:v>16</c:v>
                </c:pt>
                <c:pt idx="1">
                  <c:v>33</c:v>
                </c:pt>
                <c:pt idx="2">
                  <c:v>18</c:v>
                </c:pt>
                <c:pt idx="3">
                  <c:v>27</c:v>
                </c:pt>
                <c:pt idx="4">
                  <c:v>35</c:v>
                </c:pt>
                <c:pt idx="5">
                  <c:v>33</c:v>
                </c:pt>
                <c:pt idx="6">
                  <c:v>16</c:v>
                </c:pt>
                <c:pt idx="7">
                  <c:v>30</c:v>
                </c:pt>
                <c:pt idx="8">
                  <c:v>17</c:v>
                </c:pt>
                <c:pt idx="9">
                  <c:v>18</c:v>
                </c:pt>
                <c:pt idx="10">
                  <c:v>24</c:v>
                </c:pt>
                <c:pt idx="11">
                  <c:v>21</c:v>
                </c:pt>
                <c:pt idx="12">
                  <c:v>18</c:v>
                </c:pt>
                <c:pt idx="13">
                  <c:v>21</c:v>
                </c:pt>
                <c:pt idx="14">
                  <c:v>19</c:v>
                </c:pt>
                <c:pt idx="15">
                  <c:v>8</c:v>
                </c:pt>
                <c:pt idx="16">
                  <c:v>21</c:v>
                </c:pt>
                <c:pt idx="17">
                  <c:v>16</c:v>
                </c:pt>
                <c:pt idx="18">
                  <c:v>14</c:v>
                </c:pt>
                <c:pt idx="19">
                  <c:v>17</c:v>
                </c:pt>
                <c:pt idx="20">
                  <c:v>20</c:v>
                </c:pt>
                <c:pt idx="21">
                  <c:v>22</c:v>
                </c:pt>
                <c:pt idx="22">
                  <c:v>9</c:v>
                </c:pt>
                <c:pt idx="23">
                  <c:v>13</c:v>
                </c:pt>
                <c:pt idx="24">
                  <c:v>28</c:v>
                </c:pt>
                <c:pt idx="25">
                  <c:v>-2</c:v>
                </c:pt>
                <c:pt idx="26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Aggregate export (2011*)</c:v>
                </c:pt>
              </c:strCache>
            </c:strRef>
          </c:tx>
          <c:invertIfNegative val="0"/>
          <c:cat>
            <c:strRef>
              <c:f>Sheet1!$B$1:$AB$1</c:f>
              <c:strCache>
                <c:ptCount val="27"/>
                <c:pt idx="0">
                  <c:v>FI</c:v>
                </c:pt>
                <c:pt idx="1">
                  <c:v>LT</c:v>
                </c:pt>
                <c:pt idx="2">
                  <c:v>MT</c:v>
                </c:pt>
                <c:pt idx="3">
                  <c:v>SE</c:v>
                </c:pt>
                <c:pt idx="4">
                  <c:v>EE</c:v>
                </c:pt>
                <c:pt idx="5">
                  <c:v>BG</c:v>
                </c:pt>
                <c:pt idx="6">
                  <c:v>IT</c:v>
                </c:pt>
                <c:pt idx="7">
                  <c:v>LV</c:v>
                </c:pt>
                <c:pt idx="8">
                  <c:v>AT</c:v>
                </c:pt>
                <c:pt idx="9">
                  <c:v>CY</c:v>
                </c:pt>
                <c:pt idx="10">
                  <c:v>CZ</c:v>
                </c:pt>
                <c:pt idx="11">
                  <c:v>HU</c:v>
                </c:pt>
                <c:pt idx="12">
                  <c:v>SI</c:v>
                </c:pt>
                <c:pt idx="13">
                  <c:v>UK</c:v>
                </c:pt>
                <c:pt idx="14">
                  <c:v>DE</c:v>
                </c:pt>
                <c:pt idx="15">
                  <c:v>GR</c:v>
                </c:pt>
                <c:pt idx="16">
                  <c:v>NL</c:v>
                </c:pt>
                <c:pt idx="17">
                  <c:v>PT</c:v>
                </c:pt>
                <c:pt idx="18">
                  <c:v>ES</c:v>
                </c:pt>
                <c:pt idx="19">
                  <c:v>BE</c:v>
                </c:pt>
                <c:pt idx="20">
                  <c:v>PL</c:v>
                </c:pt>
                <c:pt idx="21">
                  <c:v>SK</c:v>
                </c:pt>
                <c:pt idx="22">
                  <c:v>DK</c:v>
                </c:pt>
                <c:pt idx="23">
                  <c:v>FR</c:v>
                </c:pt>
                <c:pt idx="24">
                  <c:v>RO</c:v>
                </c:pt>
                <c:pt idx="25">
                  <c:v>LU</c:v>
                </c:pt>
                <c:pt idx="26">
                  <c:v>IE</c:v>
                </c:pt>
              </c:strCache>
            </c:strRef>
          </c:cat>
          <c:val>
            <c:numRef>
              <c:f>Sheet1!$B$5:$AB$5</c:f>
              <c:numCache>
                <c:formatCode>General</c:formatCode>
                <c:ptCount val="27"/>
                <c:pt idx="0">
                  <c:v>18</c:v>
                </c:pt>
                <c:pt idx="1">
                  <c:v>38</c:v>
                </c:pt>
                <c:pt idx="2">
                  <c:v>47</c:v>
                </c:pt>
                <c:pt idx="3">
                  <c:v>20</c:v>
                </c:pt>
                <c:pt idx="4">
                  <c:v>51</c:v>
                </c:pt>
                <c:pt idx="5">
                  <c:v>37</c:v>
                </c:pt>
                <c:pt idx="6">
                  <c:v>15</c:v>
                </c:pt>
                <c:pt idx="7">
                  <c:v>35</c:v>
                </c:pt>
                <c:pt idx="8">
                  <c:v>15</c:v>
                </c:pt>
                <c:pt idx="9">
                  <c:v>29</c:v>
                </c:pt>
                <c:pt idx="10">
                  <c:v>22</c:v>
                </c:pt>
                <c:pt idx="11">
                  <c:v>17</c:v>
                </c:pt>
                <c:pt idx="12">
                  <c:v>18</c:v>
                </c:pt>
                <c:pt idx="13">
                  <c:v>13</c:v>
                </c:pt>
                <c:pt idx="14">
                  <c:v>14</c:v>
                </c:pt>
                <c:pt idx="15">
                  <c:v>39</c:v>
                </c:pt>
                <c:pt idx="16">
                  <c:v>13</c:v>
                </c:pt>
                <c:pt idx="17">
                  <c:v>17</c:v>
                </c:pt>
                <c:pt idx="18">
                  <c:v>16</c:v>
                </c:pt>
                <c:pt idx="19">
                  <c:v>14</c:v>
                </c:pt>
                <c:pt idx="20">
                  <c:v>14</c:v>
                </c:pt>
                <c:pt idx="21">
                  <c:v>21</c:v>
                </c:pt>
                <c:pt idx="22">
                  <c:v>13</c:v>
                </c:pt>
                <c:pt idx="23">
                  <c:v>9</c:v>
                </c:pt>
                <c:pt idx="24">
                  <c:v>26</c:v>
                </c:pt>
                <c:pt idx="25">
                  <c:v>6</c:v>
                </c:pt>
                <c:pt idx="2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4358272"/>
        <c:axId val="104359808"/>
      </c:barChart>
      <c:catAx>
        <c:axId val="104358272"/>
        <c:scaling>
          <c:orientation val="minMax"/>
        </c:scaling>
        <c:delete val="0"/>
        <c:axPos val="b"/>
        <c:numFmt formatCode="0.00" sourceLinked="0"/>
        <c:majorTickMark val="out"/>
        <c:minorTickMark val="none"/>
        <c:tickLblPos val="high"/>
        <c:txPr>
          <a:bodyPr rot="0" vert="horz"/>
          <a:lstStyle/>
          <a:p>
            <a:pPr>
              <a:defRPr/>
            </a:pPr>
            <a:endParaRPr lang="hu-HU"/>
          </a:p>
        </c:txPr>
        <c:crossAx val="1043598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4359808"/>
        <c:scaling>
          <c:orientation val="minMax"/>
          <c:max val="50"/>
          <c:min val="-4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sk-SK" b="0"/>
                  <a:t>% (y-o-y)</a:t>
                </a:r>
              </a:p>
            </c:rich>
          </c:tx>
          <c:layout>
            <c:manualLayout>
              <c:xMode val="edge"/>
              <c:yMode val="edge"/>
              <c:x val="0"/>
              <c:y val="0.44237288135593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4358272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8.8934850051706496E-2"/>
          <c:y val="0.92881355932203402"/>
          <c:w val="0.89038262668045498"/>
          <c:h val="6.10169491525424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05350751611"/>
          <c:y val="6.1698649224911001E-2"/>
          <c:w val="0.83225806451612905"/>
          <c:h val="0.697459584295611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demand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5"/>
                <c:pt idx="0">
                  <c:v>7</c:v>
                </c:pt>
                <c:pt idx="1">
                  <c:v>7</c:v>
                </c:pt>
                <c:pt idx="2">
                  <c:v>12</c:v>
                </c:pt>
                <c:pt idx="3">
                  <c:v>26.2</c:v>
                </c:pt>
                <c:pt idx="4">
                  <c:v>50</c:v>
                </c:pt>
                <c:pt idx="5">
                  <c:v>54</c:v>
                </c:pt>
                <c:pt idx="6">
                  <c:v>60.4</c:v>
                </c:pt>
                <c:pt idx="7">
                  <c:v>45</c:v>
                </c:pt>
                <c:pt idx="8">
                  <c:v>45</c:v>
                </c:pt>
                <c:pt idx="9">
                  <c:v>38</c:v>
                </c:pt>
                <c:pt idx="10">
                  <c:v>42.5</c:v>
                </c:pt>
                <c:pt idx="11">
                  <c:v>22</c:v>
                </c:pt>
                <c:pt idx="12">
                  <c:v>19</c:v>
                </c:pt>
                <c:pt idx="13">
                  <c:v>26</c:v>
                </c:pt>
                <c:pt idx="14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work force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5"/>
                <c:pt idx="0">
                  <c:v>17</c:v>
                </c:pt>
                <c:pt idx="1">
                  <c:v>12</c:v>
                </c:pt>
                <c:pt idx="2">
                  <c:v>14</c:v>
                </c:pt>
                <c:pt idx="3">
                  <c:v>6.5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3</c:v>
                </c:pt>
                <c:pt idx="10">
                  <c:v>1.2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facility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5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2.9</c:v>
                </c:pt>
                <c:pt idx="4">
                  <c:v>8</c:v>
                </c:pt>
                <c:pt idx="5">
                  <c:v>2</c:v>
                </c:pt>
                <c:pt idx="6">
                  <c:v>10.8</c:v>
                </c:pt>
                <c:pt idx="7">
                  <c:v>4</c:v>
                </c:pt>
                <c:pt idx="8">
                  <c:v>2</c:v>
                </c:pt>
                <c:pt idx="9">
                  <c:v>6</c:v>
                </c:pt>
                <c:pt idx="10">
                  <c:v>11.8</c:v>
                </c:pt>
                <c:pt idx="11">
                  <c:v>10</c:v>
                </c:pt>
                <c:pt idx="12">
                  <c:v>8</c:v>
                </c:pt>
                <c:pt idx="13">
                  <c:v>9</c:v>
                </c:pt>
                <c:pt idx="14">
                  <c:v>3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financial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5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7.8</c:v>
                </c:pt>
                <c:pt idx="4">
                  <c:v>22</c:v>
                </c:pt>
                <c:pt idx="5">
                  <c:v>10</c:v>
                </c:pt>
                <c:pt idx="6">
                  <c:v>20.9</c:v>
                </c:pt>
                <c:pt idx="7">
                  <c:v>15</c:v>
                </c:pt>
                <c:pt idx="8">
                  <c:v>13</c:v>
                </c:pt>
                <c:pt idx="9">
                  <c:v>16</c:v>
                </c:pt>
                <c:pt idx="10">
                  <c:v>17.8</c:v>
                </c:pt>
                <c:pt idx="11">
                  <c:v>21</c:v>
                </c:pt>
                <c:pt idx="12">
                  <c:v>7</c:v>
                </c:pt>
                <c:pt idx="13">
                  <c:v>0</c:v>
                </c:pt>
                <c:pt idx="14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5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3.6</c:v>
                </c:pt>
                <c:pt idx="4">
                  <c:v>8</c:v>
                </c:pt>
                <c:pt idx="5">
                  <c:v>8</c:v>
                </c:pt>
                <c:pt idx="6">
                  <c:v>7.8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9.2000000000000011</c:v>
                </c:pt>
                <c:pt idx="11">
                  <c:v>8</c:v>
                </c:pt>
                <c:pt idx="12">
                  <c:v>6</c:v>
                </c:pt>
                <c:pt idx="13">
                  <c:v>7</c:v>
                </c:pt>
                <c:pt idx="14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none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Sheet1!$B$7:$T$7</c:f>
              <c:numCache>
                <c:formatCode>General</c:formatCode>
                <c:ptCount val="15"/>
                <c:pt idx="0">
                  <c:v>59</c:v>
                </c:pt>
                <c:pt idx="1">
                  <c:v>62</c:v>
                </c:pt>
                <c:pt idx="2">
                  <c:v>57</c:v>
                </c:pt>
                <c:pt idx="3">
                  <c:v>53.1</c:v>
                </c:pt>
                <c:pt idx="4">
                  <c:v>11</c:v>
                </c:pt>
                <c:pt idx="5">
                  <c:v>24</c:v>
                </c:pt>
                <c:pt idx="6">
                  <c:v>0</c:v>
                </c:pt>
                <c:pt idx="7">
                  <c:v>28</c:v>
                </c:pt>
                <c:pt idx="8">
                  <c:v>33</c:v>
                </c:pt>
                <c:pt idx="9">
                  <c:v>30</c:v>
                </c:pt>
                <c:pt idx="10">
                  <c:v>17.5</c:v>
                </c:pt>
                <c:pt idx="11">
                  <c:v>36</c:v>
                </c:pt>
                <c:pt idx="12">
                  <c:v>58</c:v>
                </c:pt>
                <c:pt idx="13">
                  <c:v>56</c:v>
                </c:pt>
                <c:pt idx="14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62048"/>
        <c:axId val="104563840"/>
      </c:barChart>
      <c:catAx>
        <c:axId val="10456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04563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563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4562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172043010752696E-2"/>
          <c:y val="0.91454965357967799"/>
          <c:w val="0.91182795698924701"/>
          <c:h val="8.545034642032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38709677419401"/>
          <c:y val="7.3903002309468793E-2"/>
          <c:w val="0.83225806451612905"/>
          <c:h val="0.697459584295611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demand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5"/>
                <c:pt idx="0">
                  <c:v>24.7</c:v>
                </c:pt>
                <c:pt idx="1">
                  <c:v>27</c:v>
                </c:pt>
                <c:pt idx="2">
                  <c:v>30</c:v>
                </c:pt>
                <c:pt idx="3">
                  <c:v>38.1</c:v>
                </c:pt>
                <c:pt idx="4">
                  <c:v>51</c:v>
                </c:pt>
                <c:pt idx="5">
                  <c:v>57</c:v>
                </c:pt>
                <c:pt idx="6">
                  <c:v>59</c:v>
                </c:pt>
                <c:pt idx="7">
                  <c:v>56</c:v>
                </c:pt>
                <c:pt idx="8">
                  <c:v>53</c:v>
                </c:pt>
                <c:pt idx="9">
                  <c:v>46</c:v>
                </c:pt>
                <c:pt idx="10">
                  <c:v>40</c:v>
                </c:pt>
                <c:pt idx="11">
                  <c:v>37</c:v>
                </c:pt>
                <c:pt idx="12">
                  <c:v>31</c:v>
                </c:pt>
                <c:pt idx="13">
                  <c:v>28</c:v>
                </c:pt>
                <c:pt idx="14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work firce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5"/>
                <c:pt idx="0">
                  <c:v>9.2000000000000011</c:v>
                </c:pt>
                <c:pt idx="1">
                  <c:v>10</c:v>
                </c:pt>
                <c:pt idx="2">
                  <c:v>8</c:v>
                </c:pt>
                <c:pt idx="3">
                  <c:v>5.5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facility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Sheet1!$B$4:$T$4</c:f>
              <c:numCache>
                <c:formatCode>General</c:formatCode>
                <c:ptCount val="15"/>
                <c:pt idx="0">
                  <c:v>12.5</c:v>
                </c:pt>
                <c:pt idx="1">
                  <c:v>11</c:v>
                </c:pt>
                <c:pt idx="2">
                  <c:v>10</c:v>
                </c:pt>
                <c:pt idx="3">
                  <c:v>6.6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15</c:v>
                </c:pt>
                <c:pt idx="14">
                  <c:v>12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financial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Sheet1!$B$5:$T$5</c:f>
              <c:numCache>
                <c:formatCode>General</c:formatCode>
                <c:ptCount val="15"/>
                <c:pt idx="0">
                  <c:v>4.9000000000000004</c:v>
                </c:pt>
                <c:pt idx="1">
                  <c:v>4</c:v>
                </c:pt>
                <c:pt idx="2">
                  <c:v>5</c:v>
                </c:pt>
                <c:pt idx="3">
                  <c:v>5.4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Sheet1!$B$6:$T$6</c:f>
              <c:numCache>
                <c:formatCode>General</c:formatCode>
                <c:ptCount val="15"/>
                <c:pt idx="0">
                  <c:v>5.2</c:v>
                </c:pt>
                <c:pt idx="1">
                  <c:v>5</c:v>
                </c:pt>
                <c:pt idx="2">
                  <c:v>6</c:v>
                </c:pt>
                <c:pt idx="3">
                  <c:v>4.5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none</c:v>
                </c:pt>
              </c:strCache>
            </c:strRef>
          </c:tx>
          <c:invertIfNegative val="0"/>
          <c:cat>
            <c:strRef>
              <c:f>Sheet1!$B$1:$T$1</c:f>
              <c:strCache>
                <c:ptCount val="15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  <c:pt idx="14">
                  <c:v>2011-Q3</c:v>
                </c:pt>
              </c:strCache>
            </c:strRef>
          </c:cat>
          <c:val>
            <c:numRef>
              <c:f>Sheet1!$B$7:$T$7</c:f>
              <c:numCache>
                <c:formatCode>General</c:formatCode>
                <c:ptCount val="15"/>
                <c:pt idx="0">
                  <c:v>43.5</c:v>
                </c:pt>
                <c:pt idx="1">
                  <c:v>43</c:v>
                </c:pt>
                <c:pt idx="2">
                  <c:v>42</c:v>
                </c:pt>
                <c:pt idx="3">
                  <c:v>39.9</c:v>
                </c:pt>
                <c:pt idx="4">
                  <c:v>31</c:v>
                </c:pt>
                <c:pt idx="5">
                  <c:v>26</c:v>
                </c:pt>
                <c:pt idx="6">
                  <c:v>26</c:v>
                </c:pt>
                <c:pt idx="7">
                  <c:v>27</c:v>
                </c:pt>
                <c:pt idx="8">
                  <c:v>30</c:v>
                </c:pt>
                <c:pt idx="9">
                  <c:v>33</c:v>
                </c:pt>
                <c:pt idx="10">
                  <c:v>36</c:v>
                </c:pt>
                <c:pt idx="11">
                  <c:v>37</c:v>
                </c:pt>
                <c:pt idx="12">
                  <c:v>41</c:v>
                </c:pt>
                <c:pt idx="13">
                  <c:v>40</c:v>
                </c:pt>
                <c:pt idx="1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732160"/>
        <c:axId val="104733696"/>
      </c:barChart>
      <c:catAx>
        <c:axId val="1047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04733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733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4732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172043010752696E-2"/>
          <c:y val="0.91454965357967799"/>
          <c:w val="0.91182795698924701"/>
          <c:h val="8.545034642032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88603988604"/>
          <c:y val="3.5593220338983003E-2"/>
          <c:w val="0.81196581196581197"/>
          <c:h val="0.793220338983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SKK</c:v>
                </c:pt>
              </c:strCache>
            </c:strRef>
          </c:tx>
          <c:cat>
            <c:strRef>
              <c:f>Sheet1!$A$2:$A$980</c:f>
              <c:strCache>
                <c:ptCount val="967"/>
                <c:pt idx="0">
                  <c:v>I.08</c:v>
                </c:pt>
                <c:pt idx="1">
                  <c:v>I.08</c:v>
                </c:pt>
                <c:pt idx="2">
                  <c:v>I.08</c:v>
                </c:pt>
                <c:pt idx="3">
                  <c:v>I.08</c:v>
                </c:pt>
                <c:pt idx="4">
                  <c:v>I.08</c:v>
                </c:pt>
                <c:pt idx="5">
                  <c:v>I.08</c:v>
                </c:pt>
                <c:pt idx="6">
                  <c:v>I.08</c:v>
                </c:pt>
                <c:pt idx="7">
                  <c:v>I.08</c:v>
                </c:pt>
                <c:pt idx="8">
                  <c:v>I.08</c:v>
                </c:pt>
                <c:pt idx="9">
                  <c:v>I.08</c:v>
                </c:pt>
                <c:pt idx="10">
                  <c:v>I.08</c:v>
                </c:pt>
                <c:pt idx="11">
                  <c:v>I.08</c:v>
                </c:pt>
                <c:pt idx="12">
                  <c:v>I.08</c:v>
                </c:pt>
                <c:pt idx="13">
                  <c:v>I.08</c:v>
                </c:pt>
                <c:pt idx="14">
                  <c:v>I.08</c:v>
                </c:pt>
                <c:pt idx="15">
                  <c:v>I.08</c:v>
                </c:pt>
                <c:pt idx="16">
                  <c:v>I.08</c:v>
                </c:pt>
                <c:pt idx="17">
                  <c:v>I.08</c:v>
                </c:pt>
                <c:pt idx="18">
                  <c:v>I.08</c:v>
                </c:pt>
                <c:pt idx="19">
                  <c:v>I.08</c:v>
                </c:pt>
                <c:pt idx="20">
                  <c:v>I.08</c:v>
                </c:pt>
                <c:pt idx="21">
                  <c:v>I.08</c:v>
                </c:pt>
                <c:pt idx="22">
                  <c:v>II.08</c:v>
                </c:pt>
                <c:pt idx="23">
                  <c:v>II.08</c:v>
                </c:pt>
                <c:pt idx="24">
                  <c:v>II.08</c:v>
                </c:pt>
                <c:pt idx="25">
                  <c:v>II.08</c:v>
                </c:pt>
                <c:pt idx="26">
                  <c:v>II.08</c:v>
                </c:pt>
                <c:pt idx="27">
                  <c:v>II.08</c:v>
                </c:pt>
                <c:pt idx="28">
                  <c:v>II.08</c:v>
                </c:pt>
                <c:pt idx="29">
                  <c:v>II.08</c:v>
                </c:pt>
                <c:pt idx="30">
                  <c:v>II.08</c:v>
                </c:pt>
                <c:pt idx="31">
                  <c:v>II.08</c:v>
                </c:pt>
                <c:pt idx="32">
                  <c:v>II.08</c:v>
                </c:pt>
                <c:pt idx="33">
                  <c:v>II.08</c:v>
                </c:pt>
                <c:pt idx="34">
                  <c:v>II.08</c:v>
                </c:pt>
                <c:pt idx="35">
                  <c:v>II.08</c:v>
                </c:pt>
                <c:pt idx="36">
                  <c:v>II.08</c:v>
                </c:pt>
                <c:pt idx="37">
                  <c:v>II.08</c:v>
                </c:pt>
                <c:pt idx="38">
                  <c:v>II.08</c:v>
                </c:pt>
                <c:pt idx="39">
                  <c:v>II.08</c:v>
                </c:pt>
                <c:pt idx="40">
                  <c:v>II.08</c:v>
                </c:pt>
                <c:pt idx="41">
                  <c:v>II.08</c:v>
                </c:pt>
                <c:pt idx="42">
                  <c:v>II.08</c:v>
                </c:pt>
                <c:pt idx="43">
                  <c:v>III.08</c:v>
                </c:pt>
                <c:pt idx="44">
                  <c:v>III.08</c:v>
                </c:pt>
                <c:pt idx="45">
                  <c:v>III.08</c:v>
                </c:pt>
                <c:pt idx="46">
                  <c:v>III.08</c:v>
                </c:pt>
                <c:pt idx="47">
                  <c:v>III.08</c:v>
                </c:pt>
                <c:pt idx="48">
                  <c:v>III.08</c:v>
                </c:pt>
                <c:pt idx="49">
                  <c:v>III.08</c:v>
                </c:pt>
                <c:pt idx="50">
                  <c:v>III.08</c:v>
                </c:pt>
                <c:pt idx="51">
                  <c:v>III.08</c:v>
                </c:pt>
                <c:pt idx="52">
                  <c:v>III.08</c:v>
                </c:pt>
                <c:pt idx="53">
                  <c:v>III.08</c:v>
                </c:pt>
                <c:pt idx="54">
                  <c:v>III.08</c:v>
                </c:pt>
                <c:pt idx="55">
                  <c:v>III.08</c:v>
                </c:pt>
                <c:pt idx="56">
                  <c:v>III.08</c:v>
                </c:pt>
                <c:pt idx="57">
                  <c:v>III.08</c:v>
                </c:pt>
                <c:pt idx="58">
                  <c:v>III.08</c:v>
                </c:pt>
                <c:pt idx="59">
                  <c:v>III.08</c:v>
                </c:pt>
                <c:pt idx="60">
                  <c:v>III.08</c:v>
                </c:pt>
                <c:pt idx="61">
                  <c:v>III.08</c:v>
                </c:pt>
                <c:pt idx="62">
                  <c:v>IV.08</c:v>
                </c:pt>
                <c:pt idx="63">
                  <c:v>IV.08</c:v>
                </c:pt>
                <c:pt idx="64">
                  <c:v>IV.08</c:v>
                </c:pt>
                <c:pt idx="65">
                  <c:v>IV.08</c:v>
                </c:pt>
                <c:pt idx="66">
                  <c:v>IV.08</c:v>
                </c:pt>
                <c:pt idx="67">
                  <c:v>IV.08</c:v>
                </c:pt>
                <c:pt idx="68">
                  <c:v>IV.08</c:v>
                </c:pt>
                <c:pt idx="69">
                  <c:v>IV.08</c:v>
                </c:pt>
                <c:pt idx="70">
                  <c:v>IV.08</c:v>
                </c:pt>
                <c:pt idx="71">
                  <c:v>IV.08</c:v>
                </c:pt>
                <c:pt idx="72">
                  <c:v>IV.08</c:v>
                </c:pt>
                <c:pt idx="73">
                  <c:v>IV.08</c:v>
                </c:pt>
                <c:pt idx="74">
                  <c:v>IV.08</c:v>
                </c:pt>
                <c:pt idx="75">
                  <c:v>IV.08</c:v>
                </c:pt>
                <c:pt idx="76">
                  <c:v>IV.08</c:v>
                </c:pt>
                <c:pt idx="77">
                  <c:v>IV.08</c:v>
                </c:pt>
                <c:pt idx="78">
                  <c:v>IV.08</c:v>
                </c:pt>
                <c:pt idx="79">
                  <c:v>IV.08</c:v>
                </c:pt>
                <c:pt idx="80">
                  <c:v>IV.08</c:v>
                </c:pt>
                <c:pt idx="81">
                  <c:v>IV.08</c:v>
                </c:pt>
                <c:pt idx="82">
                  <c:v>IV.08</c:v>
                </c:pt>
                <c:pt idx="83">
                  <c:v>IV.08</c:v>
                </c:pt>
                <c:pt idx="84">
                  <c:v>V.08</c:v>
                </c:pt>
                <c:pt idx="85">
                  <c:v>V.08</c:v>
                </c:pt>
                <c:pt idx="86">
                  <c:v>V.08</c:v>
                </c:pt>
                <c:pt idx="87">
                  <c:v>V.08</c:v>
                </c:pt>
                <c:pt idx="88">
                  <c:v>V.08</c:v>
                </c:pt>
                <c:pt idx="89">
                  <c:v>V.08</c:v>
                </c:pt>
                <c:pt idx="90">
                  <c:v>V.08</c:v>
                </c:pt>
                <c:pt idx="91">
                  <c:v>V.08</c:v>
                </c:pt>
                <c:pt idx="92">
                  <c:v>V.08</c:v>
                </c:pt>
                <c:pt idx="93">
                  <c:v>V.08</c:v>
                </c:pt>
                <c:pt idx="94">
                  <c:v>V.08</c:v>
                </c:pt>
                <c:pt idx="95">
                  <c:v>V.08</c:v>
                </c:pt>
                <c:pt idx="96">
                  <c:v>V.08</c:v>
                </c:pt>
                <c:pt idx="97">
                  <c:v>V.08</c:v>
                </c:pt>
                <c:pt idx="98">
                  <c:v>V.08</c:v>
                </c:pt>
                <c:pt idx="99">
                  <c:v>V.08</c:v>
                </c:pt>
                <c:pt idx="100">
                  <c:v>V.08</c:v>
                </c:pt>
                <c:pt idx="101">
                  <c:v>V.08</c:v>
                </c:pt>
                <c:pt idx="102">
                  <c:v>V.08</c:v>
                </c:pt>
                <c:pt idx="103">
                  <c:v>V.08</c:v>
                </c:pt>
                <c:pt idx="104">
                  <c:v>V.08</c:v>
                </c:pt>
                <c:pt idx="105">
                  <c:v>VI.08</c:v>
                </c:pt>
                <c:pt idx="106">
                  <c:v>VI.08</c:v>
                </c:pt>
                <c:pt idx="107">
                  <c:v>VI.08</c:v>
                </c:pt>
                <c:pt idx="108">
                  <c:v>VI.08</c:v>
                </c:pt>
                <c:pt idx="109">
                  <c:v>VI.08</c:v>
                </c:pt>
                <c:pt idx="110">
                  <c:v>VI.08</c:v>
                </c:pt>
                <c:pt idx="111">
                  <c:v>VI.08</c:v>
                </c:pt>
                <c:pt idx="112">
                  <c:v>VI.08</c:v>
                </c:pt>
                <c:pt idx="113">
                  <c:v>VI.08</c:v>
                </c:pt>
                <c:pt idx="114">
                  <c:v>VI.08</c:v>
                </c:pt>
                <c:pt idx="115">
                  <c:v>VI.08</c:v>
                </c:pt>
                <c:pt idx="116">
                  <c:v>VI.08</c:v>
                </c:pt>
                <c:pt idx="117">
                  <c:v>VI.08</c:v>
                </c:pt>
                <c:pt idx="118">
                  <c:v>VI.08</c:v>
                </c:pt>
                <c:pt idx="119">
                  <c:v>VI.08</c:v>
                </c:pt>
                <c:pt idx="120">
                  <c:v>VI.08</c:v>
                </c:pt>
                <c:pt idx="121">
                  <c:v>VI.08</c:v>
                </c:pt>
                <c:pt idx="122">
                  <c:v>VI.08</c:v>
                </c:pt>
                <c:pt idx="123">
                  <c:v>VI.08</c:v>
                </c:pt>
                <c:pt idx="124">
                  <c:v>VI.08</c:v>
                </c:pt>
                <c:pt idx="125">
                  <c:v>VI.08</c:v>
                </c:pt>
                <c:pt idx="126">
                  <c:v>VII.08</c:v>
                </c:pt>
                <c:pt idx="127">
                  <c:v>VII.08</c:v>
                </c:pt>
                <c:pt idx="128">
                  <c:v>VII.08</c:v>
                </c:pt>
                <c:pt idx="129">
                  <c:v>VII.08</c:v>
                </c:pt>
                <c:pt idx="130">
                  <c:v>VII.08</c:v>
                </c:pt>
                <c:pt idx="131">
                  <c:v>VII.08</c:v>
                </c:pt>
                <c:pt idx="132">
                  <c:v>VII.08</c:v>
                </c:pt>
                <c:pt idx="133">
                  <c:v>VII.08</c:v>
                </c:pt>
                <c:pt idx="134">
                  <c:v>VII.08</c:v>
                </c:pt>
                <c:pt idx="135">
                  <c:v>VII.08</c:v>
                </c:pt>
                <c:pt idx="136">
                  <c:v>VII.08</c:v>
                </c:pt>
                <c:pt idx="137">
                  <c:v>VII.08</c:v>
                </c:pt>
                <c:pt idx="138">
                  <c:v>VII.08</c:v>
                </c:pt>
                <c:pt idx="139">
                  <c:v>VII.08</c:v>
                </c:pt>
                <c:pt idx="140">
                  <c:v>VII.08</c:v>
                </c:pt>
                <c:pt idx="141">
                  <c:v>VII.08</c:v>
                </c:pt>
                <c:pt idx="142">
                  <c:v>VII.08</c:v>
                </c:pt>
                <c:pt idx="143">
                  <c:v>VII.08</c:v>
                </c:pt>
                <c:pt idx="144">
                  <c:v>VII.08</c:v>
                </c:pt>
                <c:pt idx="145">
                  <c:v>VII.08</c:v>
                </c:pt>
                <c:pt idx="146">
                  <c:v>VII.08</c:v>
                </c:pt>
                <c:pt idx="147">
                  <c:v>VII.08</c:v>
                </c:pt>
                <c:pt idx="148">
                  <c:v>VII.08</c:v>
                </c:pt>
                <c:pt idx="149">
                  <c:v>VIII.08</c:v>
                </c:pt>
                <c:pt idx="150">
                  <c:v>VIII.08</c:v>
                </c:pt>
                <c:pt idx="151">
                  <c:v>VIII.08</c:v>
                </c:pt>
                <c:pt idx="152">
                  <c:v>VIII.08</c:v>
                </c:pt>
                <c:pt idx="153">
                  <c:v>VIII.08</c:v>
                </c:pt>
                <c:pt idx="154">
                  <c:v>VIII.08</c:v>
                </c:pt>
                <c:pt idx="155">
                  <c:v>VIII.08</c:v>
                </c:pt>
                <c:pt idx="156">
                  <c:v>VIII.08</c:v>
                </c:pt>
                <c:pt idx="157">
                  <c:v>VIII.08</c:v>
                </c:pt>
                <c:pt idx="158">
                  <c:v>VIII.08</c:v>
                </c:pt>
                <c:pt idx="159">
                  <c:v>VIII.08</c:v>
                </c:pt>
                <c:pt idx="160">
                  <c:v>VIII.08</c:v>
                </c:pt>
                <c:pt idx="161">
                  <c:v>VIII.08</c:v>
                </c:pt>
                <c:pt idx="162">
                  <c:v>VIII.08</c:v>
                </c:pt>
                <c:pt idx="163">
                  <c:v>VIII.08</c:v>
                </c:pt>
                <c:pt idx="164">
                  <c:v>VIII.08</c:v>
                </c:pt>
                <c:pt idx="165">
                  <c:v>VIII.08</c:v>
                </c:pt>
                <c:pt idx="166">
                  <c:v>VIII.08</c:v>
                </c:pt>
                <c:pt idx="167">
                  <c:v>VIII.08</c:v>
                </c:pt>
                <c:pt idx="168">
                  <c:v>VIII.08</c:v>
                </c:pt>
                <c:pt idx="169">
                  <c:v>VIII.08</c:v>
                </c:pt>
                <c:pt idx="170">
                  <c:v>IX.08</c:v>
                </c:pt>
                <c:pt idx="171">
                  <c:v>IX.08</c:v>
                </c:pt>
                <c:pt idx="172">
                  <c:v>IX.08</c:v>
                </c:pt>
                <c:pt idx="173">
                  <c:v>IX.08</c:v>
                </c:pt>
                <c:pt idx="174">
                  <c:v>IX.08</c:v>
                </c:pt>
                <c:pt idx="175">
                  <c:v>IX.08</c:v>
                </c:pt>
                <c:pt idx="176">
                  <c:v>IX.08</c:v>
                </c:pt>
                <c:pt idx="177">
                  <c:v>IX.08</c:v>
                </c:pt>
                <c:pt idx="178">
                  <c:v>IX.08</c:v>
                </c:pt>
                <c:pt idx="179">
                  <c:v>IX.08</c:v>
                </c:pt>
                <c:pt idx="180">
                  <c:v>IX.08</c:v>
                </c:pt>
                <c:pt idx="181">
                  <c:v>IX.08</c:v>
                </c:pt>
                <c:pt idx="182">
                  <c:v>IX.08</c:v>
                </c:pt>
                <c:pt idx="183">
                  <c:v>IX.08</c:v>
                </c:pt>
                <c:pt idx="184">
                  <c:v>IX.08</c:v>
                </c:pt>
                <c:pt idx="185">
                  <c:v>IX.08</c:v>
                </c:pt>
                <c:pt idx="186">
                  <c:v>IX.08</c:v>
                </c:pt>
                <c:pt idx="187">
                  <c:v>IX.08</c:v>
                </c:pt>
                <c:pt idx="188">
                  <c:v>IX.08</c:v>
                </c:pt>
                <c:pt idx="189">
                  <c:v>IX.08</c:v>
                </c:pt>
                <c:pt idx="190">
                  <c:v>IX.08</c:v>
                </c:pt>
                <c:pt idx="191">
                  <c:v>IX.08</c:v>
                </c:pt>
                <c:pt idx="192">
                  <c:v>X.08</c:v>
                </c:pt>
                <c:pt idx="193">
                  <c:v>X.08</c:v>
                </c:pt>
                <c:pt idx="194">
                  <c:v>X.08</c:v>
                </c:pt>
                <c:pt idx="195">
                  <c:v>X.08</c:v>
                </c:pt>
                <c:pt idx="196">
                  <c:v>X.08</c:v>
                </c:pt>
                <c:pt idx="197">
                  <c:v>X.08</c:v>
                </c:pt>
                <c:pt idx="198">
                  <c:v>X.08</c:v>
                </c:pt>
                <c:pt idx="199">
                  <c:v>X.08</c:v>
                </c:pt>
                <c:pt idx="200">
                  <c:v>X.08</c:v>
                </c:pt>
                <c:pt idx="201">
                  <c:v>X.08</c:v>
                </c:pt>
                <c:pt idx="202">
                  <c:v>X.08</c:v>
                </c:pt>
                <c:pt idx="203">
                  <c:v>X.08</c:v>
                </c:pt>
                <c:pt idx="204">
                  <c:v>X.08</c:v>
                </c:pt>
                <c:pt idx="205">
                  <c:v>X.08</c:v>
                </c:pt>
                <c:pt idx="206">
                  <c:v>X.08</c:v>
                </c:pt>
                <c:pt idx="207">
                  <c:v>X.08</c:v>
                </c:pt>
                <c:pt idx="208">
                  <c:v>X.08</c:v>
                </c:pt>
                <c:pt idx="209">
                  <c:v>X.08</c:v>
                </c:pt>
                <c:pt idx="210">
                  <c:v>X.08</c:v>
                </c:pt>
                <c:pt idx="211">
                  <c:v>X.08</c:v>
                </c:pt>
                <c:pt idx="212">
                  <c:v>X.08</c:v>
                </c:pt>
                <c:pt idx="213">
                  <c:v>X.08</c:v>
                </c:pt>
                <c:pt idx="214">
                  <c:v>X.08</c:v>
                </c:pt>
                <c:pt idx="215">
                  <c:v>XI.08</c:v>
                </c:pt>
                <c:pt idx="216">
                  <c:v>XI.08</c:v>
                </c:pt>
                <c:pt idx="217">
                  <c:v>XI.08</c:v>
                </c:pt>
                <c:pt idx="218">
                  <c:v>XI.08</c:v>
                </c:pt>
                <c:pt idx="219">
                  <c:v>XI.08</c:v>
                </c:pt>
                <c:pt idx="220">
                  <c:v>XI.08</c:v>
                </c:pt>
                <c:pt idx="221">
                  <c:v>XI.08</c:v>
                </c:pt>
                <c:pt idx="222">
                  <c:v>XI.08</c:v>
                </c:pt>
                <c:pt idx="223">
                  <c:v>XI.08</c:v>
                </c:pt>
                <c:pt idx="224">
                  <c:v>XI.08</c:v>
                </c:pt>
                <c:pt idx="225">
                  <c:v>XI.08</c:v>
                </c:pt>
                <c:pt idx="226">
                  <c:v>XI.08</c:v>
                </c:pt>
                <c:pt idx="227">
                  <c:v>XI.08</c:v>
                </c:pt>
                <c:pt idx="228">
                  <c:v>XI.08</c:v>
                </c:pt>
                <c:pt idx="229">
                  <c:v>XI.08</c:v>
                </c:pt>
                <c:pt idx="230">
                  <c:v>XI.08</c:v>
                </c:pt>
                <c:pt idx="231">
                  <c:v>XI.08</c:v>
                </c:pt>
                <c:pt idx="232">
                  <c:v>XI.08</c:v>
                </c:pt>
                <c:pt idx="233">
                  <c:v>XI.08</c:v>
                </c:pt>
                <c:pt idx="234">
                  <c:v>XI.08</c:v>
                </c:pt>
                <c:pt idx="235">
                  <c:v>XII.08</c:v>
                </c:pt>
                <c:pt idx="236">
                  <c:v>XII.08</c:v>
                </c:pt>
                <c:pt idx="237">
                  <c:v>XII.08</c:v>
                </c:pt>
                <c:pt idx="238">
                  <c:v>XII.08</c:v>
                </c:pt>
                <c:pt idx="239">
                  <c:v>XII.08</c:v>
                </c:pt>
                <c:pt idx="240">
                  <c:v>XII.08</c:v>
                </c:pt>
                <c:pt idx="241">
                  <c:v>XII.08</c:v>
                </c:pt>
                <c:pt idx="242">
                  <c:v>XII.08</c:v>
                </c:pt>
                <c:pt idx="243">
                  <c:v>XII.08</c:v>
                </c:pt>
                <c:pt idx="244">
                  <c:v>XII.08</c:v>
                </c:pt>
                <c:pt idx="245">
                  <c:v>XII.08</c:v>
                </c:pt>
                <c:pt idx="246">
                  <c:v>XII.08</c:v>
                </c:pt>
                <c:pt idx="247">
                  <c:v>XII.08</c:v>
                </c:pt>
                <c:pt idx="248">
                  <c:v>XII.08</c:v>
                </c:pt>
                <c:pt idx="249">
                  <c:v>XII.08</c:v>
                </c:pt>
                <c:pt idx="250">
                  <c:v>XII.08</c:v>
                </c:pt>
                <c:pt idx="251">
                  <c:v>XII.08</c:v>
                </c:pt>
                <c:pt idx="252">
                  <c:v>XII.08</c:v>
                </c:pt>
                <c:pt idx="253">
                  <c:v>XII.08</c:v>
                </c:pt>
                <c:pt idx="254">
                  <c:v>XII.08</c:v>
                </c:pt>
                <c:pt idx="255">
                  <c:v>XII.08</c:v>
                </c:pt>
                <c:pt idx="256">
                  <c:v>I.09</c:v>
                </c:pt>
                <c:pt idx="257">
                  <c:v>I.09</c:v>
                </c:pt>
                <c:pt idx="258">
                  <c:v>I.09</c:v>
                </c:pt>
                <c:pt idx="259">
                  <c:v>I.09</c:v>
                </c:pt>
                <c:pt idx="260">
                  <c:v>I.09</c:v>
                </c:pt>
                <c:pt idx="261">
                  <c:v>I.09</c:v>
                </c:pt>
                <c:pt idx="262">
                  <c:v>I.09</c:v>
                </c:pt>
                <c:pt idx="263">
                  <c:v>I.09</c:v>
                </c:pt>
                <c:pt idx="264">
                  <c:v>I.09</c:v>
                </c:pt>
                <c:pt idx="265">
                  <c:v>I.09</c:v>
                </c:pt>
                <c:pt idx="266">
                  <c:v>I.09</c:v>
                </c:pt>
                <c:pt idx="267">
                  <c:v>I.09</c:v>
                </c:pt>
                <c:pt idx="268">
                  <c:v>I.09</c:v>
                </c:pt>
                <c:pt idx="269">
                  <c:v>I.09</c:v>
                </c:pt>
                <c:pt idx="270">
                  <c:v>I.09</c:v>
                </c:pt>
                <c:pt idx="271">
                  <c:v>I.09</c:v>
                </c:pt>
                <c:pt idx="272">
                  <c:v>I.09</c:v>
                </c:pt>
                <c:pt idx="273">
                  <c:v>I.09</c:v>
                </c:pt>
                <c:pt idx="274">
                  <c:v>I.09</c:v>
                </c:pt>
                <c:pt idx="275">
                  <c:v>I.09</c:v>
                </c:pt>
                <c:pt idx="276">
                  <c:v>I.09</c:v>
                </c:pt>
                <c:pt idx="277">
                  <c:v>II.09</c:v>
                </c:pt>
                <c:pt idx="278">
                  <c:v>II.09</c:v>
                </c:pt>
                <c:pt idx="279">
                  <c:v>II.09</c:v>
                </c:pt>
                <c:pt idx="280">
                  <c:v>II.09</c:v>
                </c:pt>
                <c:pt idx="281">
                  <c:v>II.09</c:v>
                </c:pt>
                <c:pt idx="282">
                  <c:v>II.09</c:v>
                </c:pt>
                <c:pt idx="283">
                  <c:v>II.09</c:v>
                </c:pt>
                <c:pt idx="284">
                  <c:v>II.09</c:v>
                </c:pt>
                <c:pt idx="285">
                  <c:v>II.09</c:v>
                </c:pt>
                <c:pt idx="286">
                  <c:v>II.09</c:v>
                </c:pt>
                <c:pt idx="287">
                  <c:v>II.09</c:v>
                </c:pt>
                <c:pt idx="288">
                  <c:v>II.09</c:v>
                </c:pt>
                <c:pt idx="289">
                  <c:v>II.09</c:v>
                </c:pt>
                <c:pt idx="290">
                  <c:v>II.09</c:v>
                </c:pt>
                <c:pt idx="291">
                  <c:v>II.09</c:v>
                </c:pt>
                <c:pt idx="292">
                  <c:v>II.09</c:v>
                </c:pt>
                <c:pt idx="293">
                  <c:v>II.09</c:v>
                </c:pt>
                <c:pt idx="294">
                  <c:v>II.09</c:v>
                </c:pt>
                <c:pt idx="295">
                  <c:v>II.09</c:v>
                </c:pt>
                <c:pt idx="296">
                  <c:v>II.09</c:v>
                </c:pt>
                <c:pt idx="297">
                  <c:v>III.09</c:v>
                </c:pt>
                <c:pt idx="298">
                  <c:v>III.09</c:v>
                </c:pt>
                <c:pt idx="299">
                  <c:v>III.09</c:v>
                </c:pt>
                <c:pt idx="300">
                  <c:v>III.09</c:v>
                </c:pt>
                <c:pt idx="301">
                  <c:v>III.09</c:v>
                </c:pt>
                <c:pt idx="302">
                  <c:v>III.09</c:v>
                </c:pt>
                <c:pt idx="303">
                  <c:v>III.09</c:v>
                </c:pt>
                <c:pt idx="304">
                  <c:v>III.09</c:v>
                </c:pt>
                <c:pt idx="305">
                  <c:v>III.09</c:v>
                </c:pt>
                <c:pt idx="306">
                  <c:v>III.09</c:v>
                </c:pt>
                <c:pt idx="307">
                  <c:v>III.09</c:v>
                </c:pt>
                <c:pt idx="308">
                  <c:v>III.09</c:v>
                </c:pt>
                <c:pt idx="309">
                  <c:v>III.09</c:v>
                </c:pt>
                <c:pt idx="310">
                  <c:v>III.09</c:v>
                </c:pt>
                <c:pt idx="311">
                  <c:v>III.09</c:v>
                </c:pt>
                <c:pt idx="312">
                  <c:v>III.09</c:v>
                </c:pt>
                <c:pt idx="313">
                  <c:v>III.09</c:v>
                </c:pt>
                <c:pt idx="314">
                  <c:v>III.09</c:v>
                </c:pt>
                <c:pt idx="315">
                  <c:v>III.09</c:v>
                </c:pt>
                <c:pt idx="316">
                  <c:v>III.09</c:v>
                </c:pt>
                <c:pt idx="317">
                  <c:v>III.09</c:v>
                </c:pt>
                <c:pt idx="318">
                  <c:v>III.09</c:v>
                </c:pt>
                <c:pt idx="319">
                  <c:v>IV.09</c:v>
                </c:pt>
                <c:pt idx="320">
                  <c:v>IV.09</c:v>
                </c:pt>
                <c:pt idx="321">
                  <c:v>IV.09</c:v>
                </c:pt>
                <c:pt idx="322">
                  <c:v>IV.09</c:v>
                </c:pt>
                <c:pt idx="323">
                  <c:v>IV.09</c:v>
                </c:pt>
                <c:pt idx="324">
                  <c:v>IV.09</c:v>
                </c:pt>
                <c:pt idx="325">
                  <c:v>IV.09</c:v>
                </c:pt>
                <c:pt idx="326">
                  <c:v>IV.09</c:v>
                </c:pt>
                <c:pt idx="327">
                  <c:v>IV.09</c:v>
                </c:pt>
                <c:pt idx="328">
                  <c:v>IV.09</c:v>
                </c:pt>
                <c:pt idx="329">
                  <c:v>IV.09</c:v>
                </c:pt>
                <c:pt idx="330">
                  <c:v>IV.09</c:v>
                </c:pt>
                <c:pt idx="331">
                  <c:v>IV.09</c:v>
                </c:pt>
                <c:pt idx="332">
                  <c:v>IV.09</c:v>
                </c:pt>
                <c:pt idx="333">
                  <c:v>IV.09</c:v>
                </c:pt>
                <c:pt idx="334">
                  <c:v>IV.09</c:v>
                </c:pt>
                <c:pt idx="335">
                  <c:v>IV.09</c:v>
                </c:pt>
                <c:pt idx="336">
                  <c:v>IV.09</c:v>
                </c:pt>
                <c:pt idx="337">
                  <c:v>IV.09</c:v>
                </c:pt>
                <c:pt idx="338">
                  <c:v>IV.09</c:v>
                </c:pt>
                <c:pt idx="339">
                  <c:v>V.09</c:v>
                </c:pt>
                <c:pt idx="340">
                  <c:v>V.09</c:v>
                </c:pt>
                <c:pt idx="341">
                  <c:v>V.09</c:v>
                </c:pt>
                <c:pt idx="342">
                  <c:v>V.09</c:v>
                </c:pt>
                <c:pt idx="343">
                  <c:v>V.09</c:v>
                </c:pt>
                <c:pt idx="344">
                  <c:v>V.09</c:v>
                </c:pt>
                <c:pt idx="345">
                  <c:v>V.09</c:v>
                </c:pt>
                <c:pt idx="346">
                  <c:v>V.09</c:v>
                </c:pt>
                <c:pt idx="347">
                  <c:v>V.09</c:v>
                </c:pt>
                <c:pt idx="348">
                  <c:v>V.09</c:v>
                </c:pt>
                <c:pt idx="349">
                  <c:v>V.09</c:v>
                </c:pt>
                <c:pt idx="350">
                  <c:v>V.09</c:v>
                </c:pt>
                <c:pt idx="351">
                  <c:v>V.09</c:v>
                </c:pt>
                <c:pt idx="352">
                  <c:v>V.09</c:v>
                </c:pt>
                <c:pt idx="353">
                  <c:v>V.09</c:v>
                </c:pt>
                <c:pt idx="354">
                  <c:v>V.09</c:v>
                </c:pt>
                <c:pt idx="355">
                  <c:v>V.09</c:v>
                </c:pt>
                <c:pt idx="356">
                  <c:v>V.09</c:v>
                </c:pt>
                <c:pt idx="357">
                  <c:v>V.09</c:v>
                </c:pt>
                <c:pt idx="358">
                  <c:v>V.09</c:v>
                </c:pt>
                <c:pt idx="359">
                  <c:v>VI.09</c:v>
                </c:pt>
                <c:pt idx="360">
                  <c:v>VI.09</c:v>
                </c:pt>
                <c:pt idx="361">
                  <c:v>VI.09</c:v>
                </c:pt>
                <c:pt idx="362">
                  <c:v>VI.09</c:v>
                </c:pt>
                <c:pt idx="363">
                  <c:v>VI.09</c:v>
                </c:pt>
                <c:pt idx="364">
                  <c:v>VI.09</c:v>
                </c:pt>
                <c:pt idx="365">
                  <c:v>VI.09</c:v>
                </c:pt>
                <c:pt idx="366">
                  <c:v>VI.09</c:v>
                </c:pt>
                <c:pt idx="367">
                  <c:v>VI.09</c:v>
                </c:pt>
                <c:pt idx="368">
                  <c:v>VI.09</c:v>
                </c:pt>
                <c:pt idx="369">
                  <c:v>VI.09</c:v>
                </c:pt>
                <c:pt idx="370">
                  <c:v>VI.09</c:v>
                </c:pt>
                <c:pt idx="371">
                  <c:v>VI.09</c:v>
                </c:pt>
                <c:pt idx="372">
                  <c:v>VI.09</c:v>
                </c:pt>
                <c:pt idx="373">
                  <c:v>VI.09</c:v>
                </c:pt>
                <c:pt idx="374">
                  <c:v>VI.09</c:v>
                </c:pt>
                <c:pt idx="375">
                  <c:v>VI.09</c:v>
                </c:pt>
                <c:pt idx="376">
                  <c:v>VI.09</c:v>
                </c:pt>
                <c:pt idx="377">
                  <c:v>VI.09</c:v>
                </c:pt>
                <c:pt idx="378">
                  <c:v>VI.09</c:v>
                </c:pt>
                <c:pt idx="379">
                  <c:v>VI.09</c:v>
                </c:pt>
                <c:pt idx="380">
                  <c:v>VI.09</c:v>
                </c:pt>
                <c:pt idx="381">
                  <c:v>VII.09</c:v>
                </c:pt>
                <c:pt idx="382">
                  <c:v>VII.09</c:v>
                </c:pt>
                <c:pt idx="383">
                  <c:v>VII.09</c:v>
                </c:pt>
                <c:pt idx="384">
                  <c:v>VII.09</c:v>
                </c:pt>
                <c:pt idx="385">
                  <c:v>VII.09</c:v>
                </c:pt>
                <c:pt idx="386">
                  <c:v>VII.09</c:v>
                </c:pt>
                <c:pt idx="387">
                  <c:v>VII.09</c:v>
                </c:pt>
                <c:pt idx="388">
                  <c:v>VII.09</c:v>
                </c:pt>
                <c:pt idx="389">
                  <c:v>VII.09</c:v>
                </c:pt>
                <c:pt idx="390">
                  <c:v>VII.09</c:v>
                </c:pt>
                <c:pt idx="391">
                  <c:v>VII.09</c:v>
                </c:pt>
                <c:pt idx="392">
                  <c:v>VII.09</c:v>
                </c:pt>
                <c:pt idx="393">
                  <c:v>VII.09</c:v>
                </c:pt>
                <c:pt idx="394">
                  <c:v>VII.09</c:v>
                </c:pt>
                <c:pt idx="395">
                  <c:v>VII.09</c:v>
                </c:pt>
                <c:pt idx="396">
                  <c:v>VII.09</c:v>
                </c:pt>
                <c:pt idx="397">
                  <c:v>VII.09</c:v>
                </c:pt>
                <c:pt idx="398">
                  <c:v>VII.09</c:v>
                </c:pt>
                <c:pt idx="399">
                  <c:v>VII.09</c:v>
                </c:pt>
                <c:pt idx="400">
                  <c:v>VII.09</c:v>
                </c:pt>
                <c:pt idx="401">
                  <c:v>VII.09</c:v>
                </c:pt>
                <c:pt idx="402">
                  <c:v>VII.09</c:v>
                </c:pt>
                <c:pt idx="403">
                  <c:v>VII.09</c:v>
                </c:pt>
                <c:pt idx="404">
                  <c:v>VIII.09</c:v>
                </c:pt>
                <c:pt idx="405">
                  <c:v>VIII.09</c:v>
                </c:pt>
                <c:pt idx="406">
                  <c:v>VIII.09</c:v>
                </c:pt>
                <c:pt idx="407">
                  <c:v>VIII.09</c:v>
                </c:pt>
                <c:pt idx="408">
                  <c:v>VIII.09</c:v>
                </c:pt>
                <c:pt idx="409">
                  <c:v>VIII.09</c:v>
                </c:pt>
                <c:pt idx="410">
                  <c:v>VIII.09</c:v>
                </c:pt>
                <c:pt idx="411">
                  <c:v>VIII.09</c:v>
                </c:pt>
                <c:pt idx="412">
                  <c:v>VIII.09</c:v>
                </c:pt>
                <c:pt idx="413">
                  <c:v>VIII.09</c:v>
                </c:pt>
                <c:pt idx="414">
                  <c:v>VIII.09</c:v>
                </c:pt>
                <c:pt idx="415">
                  <c:v>VIII.09</c:v>
                </c:pt>
                <c:pt idx="416">
                  <c:v>VIII.09</c:v>
                </c:pt>
                <c:pt idx="417">
                  <c:v>VIII.09</c:v>
                </c:pt>
                <c:pt idx="418">
                  <c:v>VIII.09</c:v>
                </c:pt>
                <c:pt idx="419">
                  <c:v>VIII.09</c:v>
                </c:pt>
                <c:pt idx="420">
                  <c:v>VIII.09</c:v>
                </c:pt>
                <c:pt idx="421">
                  <c:v>VIII.09</c:v>
                </c:pt>
                <c:pt idx="422">
                  <c:v>VIII.09</c:v>
                </c:pt>
                <c:pt idx="423">
                  <c:v>VIII.09</c:v>
                </c:pt>
                <c:pt idx="424">
                  <c:v>VIII.09</c:v>
                </c:pt>
                <c:pt idx="425">
                  <c:v>IX.09</c:v>
                </c:pt>
                <c:pt idx="426">
                  <c:v>IX.09</c:v>
                </c:pt>
                <c:pt idx="427">
                  <c:v>IX.09</c:v>
                </c:pt>
                <c:pt idx="428">
                  <c:v>IX.09</c:v>
                </c:pt>
                <c:pt idx="429">
                  <c:v>IX.09</c:v>
                </c:pt>
                <c:pt idx="430">
                  <c:v>IX.09</c:v>
                </c:pt>
                <c:pt idx="431">
                  <c:v>IX.09</c:v>
                </c:pt>
                <c:pt idx="432">
                  <c:v>IX.09</c:v>
                </c:pt>
                <c:pt idx="433">
                  <c:v>IX.09</c:v>
                </c:pt>
                <c:pt idx="434">
                  <c:v>IX.09</c:v>
                </c:pt>
                <c:pt idx="435">
                  <c:v>IX.09</c:v>
                </c:pt>
                <c:pt idx="436">
                  <c:v>IX.09</c:v>
                </c:pt>
                <c:pt idx="437">
                  <c:v>IX.09</c:v>
                </c:pt>
                <c:pt idx="438">
                  <c:v>IX.09</c:v>
                </c:pt>
                <c:pt idx="439">
                  <c:v>IX.09</c:v>
                </c:pt>
                <c:pt idx="440">
                  <c:v>IX.09</c:v>
                </c:pt>
                <c:pt idx="441">
                  <c:v>IX.09</c:v>
                </c:pt>
                <c:pt idx="442">
                  <c:v>IX.09</c:v>
                </c:pt>
                <c:pt idx="443">
                  <c:v>IX.09</c:v>
                </c:pt>
                <c:pt idx="444">
                  <c:v>IX.09</c:v>
                </c:pt>
                <c:pt idx="445">
                  <c:v>IX.09</c:v>
                </c:pt>
                <c:pt idx="446">
                  <c:v>IX.09</c:v>
                </c:pt>
                <c:pt idx="447">
                  <c:v>X.09</c:v>
                </c:pt>
                <c:pt idx="448">
                  <c:v>X.09</c:v>
                </c:pt>
                <c:pt idx="449">
                  <c:v>X.09</c:v>
                </c:pt>
                <c:pt idx="450">
                  <c:v>X.09</c:v>
                </c:pt>
                <c:pt idx="451">
                  <c:v>X.09</c:v>
                </c:pt>
                <c:pt idx="452">
                  <c:v>X.09</c:v>
                </c:pt>
                <c:pt idx="453">
                  <c:v>X.09</c:v>
                </c:pt>
                <c:pt idx="454">
                  <c:v>X.09</c:v>
                </c:pt>
                <c:pt idx="455">
                  <c:v>X.09</c:v>
                </c:pt>
                <c:pt idx="456">
                  <c:v>X.09</c:v>
                </c:pt>
                <c:pt idx="457">
                  <c:v>XI.09</c:v>
                </c:pt>
                <c:pt idx="458">
                  <c:v>XI.09</c:v>
                </c:pt>
                <c:pt idx="459">
                  <c:v>XI.09</c:v>
                </c:pt>
                <c:pt idx="460">
                  <c:v>XI.09</c:v>
                </c:pt>
                <c:pt idx="461">
                  <c:v>XI.09</c:v>
                </c:pt>
                <c:pt idx="462">
                  <c:v>XI.09</c:v>
                </c:pt>
                <c:pt idx="463">
                  <c:v>XI.09</c:v>
                </c:pt>
                <c:pt idx="464">
                  <c:v>XI.09</c:v>
                </c:pt>
                <c:pt idx="465">
                  <c:v>XI.09</c:v>
                </c:pt>
                <c:pt idx="466">
                  <c:v>XI.09</c:v>
                </c:pt>
                <c:pt idx="467">
                  <c:v>XI.09</c:v>
                </c:pt>
                <c:pt idx="468">
                  <c:v>XI.09</c:v>
                </c:pt>
                <c:pt idx="469">
                  <c:v>XI.09</c:v>
                </c:pt>
                <c:pt idx="470">
                  <c:v>XI.09</c:v>
                </c:pt>
                <c:pt idx="471">
                  <c:v>XI.09</c:v>
                </c:pt>
                <c:pt idx="472">
                  <c:v>XI.09</c:v>
                </c:pt>
                <c:pt idx="473">
                  <c:v>XI.09</c:v>
                </c:pt>
                <c:pt idx="474">
                  <c:v>XI.09</c:v>
                </c:pt>
                <c:pt idx="475">
                  <c:v>XI.09</c:v>
                </c:pt>
                <c:pt idx="476">
                  <c:v>XI.09</c:v>
                </c:pt>
                <c:pt idx="477">
                  <c:v>XI.09</c:v>
                </c:pt>
                <c:pt idx="478">
                  <c:v>XII.09</c:v>
                </c:pt>
                <c:pt idx="479">
                  <c:v>XII.09</c:v>
                </c:pt>
                <c:pt idx="480">
                  <c:v>XII.09</c:v>
                </c:pt>
                <c:pt idx="481">
                  <c:v>XII.09</c:v>
                </c:pt>
                <c:pt idx="482">
                  <c:v>XII.09</c:v>
                </c:pt>
                <c:pt idx="483">
                  <c:v>XII.09</c:v>
                </c:pt>
                <c:pt idx="484">
                  <c:v>XII.09</c:v>
                </c:pt>
                <c:pt idx="485">
                  <c:v>XII.09</c:v>
                </c:pt>
                <c:pt idx="486">
                  <c:v>XII.09</c:v>
                </c:pt>
                <c:pt idx="487">
                  <c:v>XII.09</c:v>
                </c:pt>
                <c:pt idx="488">
                  <c:v>XII.09</c:v>
                </c:pt>
                <c:pt idx="489">
                  <c:v>XII.09</c:v>
                </c:pt>
                <c:pt idx="490">
                  <c:v>XII.09</c:v>
                </c:pt>
                <c:pt idx="491">
                  <c:v>XII.09</c:v>
                </c:pt>
                <c:pt idx="492">
                  <c:v>XII.09</c:v>
                </c:pt>
                <c:pt idx="493">
                  <c:v>XII.09</c:v>
                </c:pt>
                <c:pt idx="494">
                  <c:v>XII.09</c:v>
                </c:pt>
                <c:pt idx="495">
                  <c:v>XII.09</c:v>
                </c:pt>
                <c:pt idx="496">
                  <c:v>XII.09</c:v>
                </c:pt>
                <c:pt idx="497">
                  <c:v>XII.09</c:v>
                </c:pt>
                <c:pt idx="498">
                  <c:v>XII.09</c:v>
                </c:pt>
                <c:pt idx="499">
                  <c:v>XII.09</c:v>
                </c:pt>
                <c:pt idx="500">
                  <c:v>I.10</c:v>
                </c:pt>
                <c:pt idx="501">
                  <c:v>I.10</c:v>
                </c:pt>
                <c:pt idx="502">
                  <c:v>I.10</c:v>
                </c:pt>
                <c:pt idx="503">
                  <c:v>I.10</c:v>
                </c:pt>
                <c:pt idx="504">
                  <c:v>I.10</c:v>
                </c:pt>
                <c:pt idx="505">
                  <c:v>I.10</c:v>
                </c:pt>
                <c:pt idx="506">
                  <c:v>I.10</c:v>
                </c:pt>
                <c:pt idx="507">
                  <c:v>I.10</c:v>
                </c:pt>
                <c:pt idx="508">
                  <c:v>I.10</c:v>
                </c:pt>
                <c:pt idx="509">
                  <c:v>I.10</c:v>
                </c:pt>
                <c:pt idx="510">
                  <c:v>I.10</c:v>
                </c:pt>
                <c:pt idx="511">
                  <c:v>I.10</c:v>
                </c:pt>
                <c:pt idx="512">
                  <c:v>I.10</c:v>
                </c:pt>
                <c:pt idx="513">
                  <c:v>I.10</c:v>
                </c:pt>
                <c:pt idx="514">
                  <c:v>I.10</c:v>
                </c:pt>
                <c:pt idx="515">
                  <c:v>I.10</c:v>
                </c:pt>
                <c:pt idx="516">
                  <c:v>I.10</c:v>
                </c:pt>
                <c:pt idx="517">
                  <c:v>I.10</c:v>
                </c:pt>
                <c:pt idx="518">
                  <c:v>I.10</c:v>
                </c:pt>
                <c:pt idx="519">
                  <c:v>I.10</c:v>
                </c:pt>
                <c:pt idx="520">
                  <c:v>II.10</c:v>
                </c:pt>
                <c:pt idx="521">
                  <c:v>II.10</c:v>
                </c:pt>
                <c:pt idx="522">
                  <c:v>II.10</c:v>
                </c:pt>
                <c:pt idx="523">
                  <c:v>II.10</c:v>
                </c:pt>
                <c:pt idx="524">
                  <c:v>II.10</c:v>
                </c:pt>
                <c:pt idx="525">
                  <c:v>II.10</c:v>
                </c:pt>
                <c:pt idx="526">
                  <c:v>II.10</c:v>
                </c:pt>
                <c:pt idx="527">
                  <c:v>II.10</c:v>
                </c:pt>
                <c:pt idx="528">
                  <c:v>II.10</c:v>
                </c:pt>
                <c:pt idx="529">
                  <c:v>II.10</c:v>
                </c:pt>
                <c:pt idx="530">
                  <c:v>II.10</c:v>
                </c:pt>
                <c:pt idx="531">
                  <c:v>II.10</c:v>
                </c:pt>
                <c:pt idx="532">
                  <c:v>II.10</c:v>
                </c:pt>
                <c:pt idx="533">
                  <c:v>II.10</c:v>
                </c:pt>
                <c:pt idx="534">
                  <c:v>II.10</c:v>
                </c:pt>
                <c:pt idx="535">
                  <c:v>II.10</c:v>
                </c:pt>
                <c:pt idx="536">
                  <c:v>II.10</c:v>
                </c:pt>
                <c:pt idx="537">
                  <c:v>II.10</c:v>
                </c:pt>
                <c:pt idx="538">
                  <c:v>II.10</c:v>
                </c:pt>
                <c:pt idx="539">
                  <c:v>II.10</c:v>
                </c:pt>
                <c:pt idx="540">
                  <c:v>III.10</c:v>
                </c:pt>
                <c:pt idx="541">
                  <c:v>III.10</c:v>
                </c:pt>
                <c:pt idx="542">
                  <c:v>III.10</c:v>
                </c:pt>
                <c:pt idx="543">
                  <c:v>III.10</c:v>
                </c:pt>
                <c:pt idx="544">
                  <c:v>III.10</c:v>
                </c:pt>
                <c:pt idx="545">
                  <c:v>III.10</c:v>
                </c:pt>
                <c:pt idx="546">
                  <c:v>III.10</c:v>
                </c:pt>
                <c:pt idx="547">
                  <c:v>III.10</c:v>
                </c:pt>
                <c:pt idx="548">
                  <c:v>III.10</c:v>
                </c:pt>
                <c:pt idx="549">
                  <c:v>III.10</c:v>
                </c:pt>
                <c:pt idx="550">
                  <c:v>III.10</c:v>
                </c:pt>
                <c:pt idx="551">
                  <c:v>III.10</c:v>
                </c:pt>
                <c:pt idx="552">
                  <c:v>III.10</c:v>
                </c:pt>
                <c:pt idx="553">
                  <c:v>III.10</c:v>
                </c:pt>
                <c:pt idx="554">
                  <c:v>III.10</c:v>
                </c:pt>
                <c:pt idx="555">
                  <c:v>III.10</c:v>
                </c:pt>
                <c:pt idx="556">
                  <c:v>III.10</c:v>
                </c:pt>
                <c:pt idx="557">
                  <c:v>III.10</c:v>
                </c:pt>
                <c:pt idx="558">
                  <c:v>III.10</c:v>
                </c:pt>
                <c:pt idx="559">
                  <c:v>III.10</c:v>
                </c:pt>
                <c:pt idx="560">
                  <c:v>III.10</c:v>
                </c:pt>
                <c:pt idx="561">
                  <c:v>III.10</c:v>
                </c:pt>
                <c:pt idx="562">
                  <c:v>III.10</c:v>
                </c:pt>
                <c:pt idx="563">
                  <c:v>IV.10</c:v>
                </c:pt>
                <c:pt idx="564">
                  <c:v>IV.10</c:v>
                </c:pt>
                <c:pt idx="565">
                  <c:v>IV.10</c:v>
                </c:pt>
                <c:pt idx="566">
                  <c:v>IV.10</c:v>
                </c:pt>
                <c:pt idx="567">
                  <c:v>IV.10</c:v>
                </c:pt>
                <c:pt idx="568">
                  <c:v>IV.10</c:v>
                </c:pt>
                <c:pt idx="569">
                  <c:v>IV.10</c:v>
                </c:pt>
                <c:pt idx="570">
                  <c:v>IV.10</c:v>
                </c:pt>
                <c:pt idx="571">
                  <c:v>IV.10</c:v>
                </c:pt>
                <c:pt idx="572">
                  <c:v>IV.10</c:v>
                </c:pt>
                <c:pt idx="573">
                  <c:v>IV.10</c:v>
                </c:pt>
                <c:pt idx="574">
                  <c:v>IV.10</c:v>
                </c:pt>
                <c:pt idx="575">
                  <c:v>IV.10</c:v>
                </c:pt>
                <c:pt idx="576">
                  <c:v>IV.10</c:v>
                </c:pt>
                <c:pt idx="577">
                  <c:v>IV.10</c:v>
                </c:pt>
                <c:pt idx="578">
                  <c:v>IV.10</c:v>
                </c:pt>
                <c:pt idx="579">
                  <c:v>IV.10</c:v>
                </c:pt>
                <c:pt idx="580">
                  <c:v>IV.10</c:v>
                </c:pt>
                <c:pt idx="581">
                  <c:v>IV.10</c:v>
                </c:pt>
                <c:pt idx="582">
                  <c:v>IV.10</c:v>
                </c:pt>
                <c:pt idx="583">
                  <c:v>V.10</c:v>
                </c:pt>
                <c:pt idx="584">
                  <c:v>V.10</c:v>
                </c:pt>
                <c:pt idx="585">
                  <c:v>V.10</c:v>
                </c:pt>
                <c:pt idx="586">
                  <c:v>V.10</c:v>
                </c:pt>
                <c:pt idx="587">
                  <c:v>V.10</c:v>
                </c:pt>
                <c:pt idx="588">
                  <c:v>V.10</c:v>
                </c:pt>
                <c:pt idx="589">
                  <c:v>V.10</c:v>
                </c:pt>
                <c:pt idx="590">
                  <c:v>V.10</c:v>
                </c:pt>
                <c:pt idx="591">
                  <c:v>V.10</c:v>
                </c:pt>
                <c:pt idx="592">
                  <c:v>V.10</c:v>
                </c:pt>
                <c:pt idx="593">
                  <c:v>V.10</c:v>
                </c:pt>
                <c:pt idx="594">
                  <c:v>V.10</c:v>
                </c:pt>
                <c:pt idx="595">
                  <c:v>V.10</c:v>
                </c:pt>
                <c:pt idx="596">
                  <c:v>V.10</c:v>
                </c:pt>
                <c:pt idx="597">
                  <c:v>V.10</c:v>
                </c:pt>
                <c:pt idx="598">
                  <c:v>V.10</c:v>
                </c:pt>
                <c:pt idx="599">
                  <c:v>V.10</c:v>
                </c:pt>
                <c:pt idx="600">
                  <c:v>V.10</c:v>
                </c:pt>
                <c:pt idx="601">
                  <c:v>V.10</c:v>
                </c:pt>
                <c:pt idx="602">
                  <c:v>V.10</c:v>
                </c:pt>
                <c:pt idx="603">
                  <c:v>V.10</c:v>
                </c:pt>
                <c:pt idx="604">
                  <c:v>V.10</c:v>
                </c:pt>
                <c:pt idx="605">
                  <c:v>V.10</c:v>
                </c:pt>
                <c:pt idx="606">
                  <c:v>V.10</c:v>
                </c:pt>
                <c:pt idx="607">
                  <c:v>V.10</c:v>
                </c:pt>
                <c:pt idx="608">
                  <c:v>V.10</c:v>
                </c:pt>
                <c:pt idx="609">
                  <c:v>V.10</c:v>
                </c:pt>
                <c:pt idx="610">
                  <c:v>V.10</c:v>
                </c:pt>
                <c:pt idx="611">
                  <c:v>VI.10</c:v>
                </c:pt>
                <c:pt idx="612">
                  <c:v>VI.10</c:v>
                </c:pt>
                <c:pt idx="613">
                  <c:v>VI.10</c:v>
                </c:pt>
                <c:pt idx="614">
                  <c:v>VI.10</c:v>
                </c:pt>
                <c:pt idx="615">
                  <c:v>VI.10</c:v>
                </c:pt>
                <c:pt idx="616">
                  <c:v>VI.10</c:v>
                </c:pt>
                <c:pt idx="617">
                  <c:v>VI.10</c:v>
                </c:pt>
                <c:pt idx="618">
                  <c:v>VI.10</c:v>
                </c:pt>
                <c:pt idx="619">
                  <c:v>VI.10</c:v>
                </c:pt>
                <c:pt idx="620">
                  <c:v>VI.10</c:v>
                </c:pt>
                <c:pt idx="621">
                  <c:v>VI.10</c:v>
                </c:pt>
                <c:pt idx="622">
                  <c:v>VI.10</c:v>
                </c:pt>
                <c:pt idx="623">
                  <c:v>VI.10</c:v>
                </c:pt>
                <c:pt idx="624">
                  <c:v>VI.10</c:v>
                </c:pt>
                <c:pt idx="625">
                  <c:v>VI.10</c:v>
                </c:pt>
                <c:pt idx="626">
                  <c:v>VI.10</c:v>
                </c:pt>
                <c:pt idx="627">
                  <c:v>VI.10</c:v>
                </c:pt>
                <c:pt idx="628">
                  <c:v>VI.10</c:v>
                </c:pt>
                <c:pt idx="629">
                  <c:v>VI.10</c:v>
                </c:pt>
                <c:pt idx="630">
                  <c:v>VI.10</c:v>
                </c:pt>
                <c:pt idx="631">
                  <c:v>VI.10</c:v>
                </c:pt>
                <c:pt idx="632">
                  <c:v>VI.10</c:v>
                </c:pt>
                <c:pt idx="633">
                  <c:v>VII.10</c:v>
                </c:pt>
                <c:pt idx="634">
                  <c:v>VII.10</c:v>
                </c:pt>
                <c:pt idx="635">
                  <c:v>VII.10</c:v>
                </c:pt>
                <c:pt idx="636">
                  <c:v>VII.10</c:v>
                </c:pt>
                <c:pt idx="637">
                  <c:v>VII.10</c:v>
                </c:pt>
                <c:pt idx="638">
                  <c:v>VII.10</c:v>
                </c:pt>
                <c:pt idx="639">
                  <c:v>VII.10</c:v>
                </c:pt>
                <c:pt idx="640">
                  <c:v>VII.10</c:v>
                </c:pt>
                <c:pt idx="641">
                  <c:v>VII.10</c:v>
                </c:pt>
                <c:pt idx="642">
                  <c:v>VII.10</c:v>
                </c:pt>
                <c:pt idx="643">
                  <c:v>VII.10</c:v>
                </c:pt>
                <c:pt idx="644">
                  <c:v>VII.10</c:v>
                </c:pt>
                <c:pt idx="645">
                  <c:v>VII.10</c:v>
                </c:pt>
                <c:pt idx="646">
                  <c:v>VII.10</c:v>
                </c:pt>
                <c:pt idx="647">
                  <c:v>VII.10</c:v>
                </c:pt>
                <c:pt idx="648">
                  <c:v>VII.10</c:v>
                </c:pt>
                <c:pt idx="649">
                  <c:v>VII.10</c:v>
                </c:pt>
                <c:pt idx="650">
                  <c:v>VII.10</c:v>
                </c:pt>
                <c:pt idx="651">
                  <c:v>VII.10</c:v>
                </c:pt>
                <c:pt idx="652">
                  <c:v>VII.10</c:v>
                </c:pt>
                <c:pt idx="653">
                  <c:v>VII.10</c:v>
                </c:pt>
                <c:pt idx="654">
                  <c:v>VII.10</c:v>
                </c:pt>
                <c:pt idx="655">
                  <c:v>VIII.10</c:v>
                </c:pt>
                <c:pt idx="656">
                  <c:v>VIII.10</c:v>
                </c:pt>
                <c:pt idx="657">
                  <c:v>VIII.10</c:v>
                </c:pt>
                <c:pt idx="658">
                  <c:v>VIII.10</c:v>
                </c:pt>
                <c:pt idx="659">
                  <c:v>VIII.10</c:v>
                </c:pt>
                <c:pt idx="660">
                  <c:v>VIII.10</c:v>
                </c:pt>
                <c:pt idx="661">
                  <c:v>VIII.10</c:v>
                </c:pt>
                <c:pt idx="662">
                  <c:v>VIII.10</c:v>
                </c:pt>
                <c:pt idx="663">
                  <c:v>VIII.10</c:v>
                </c:pt>
                <c:pt idx="664">
                  <c:v>VIII.10</c:v>
                </c:pt>
                <c:pt idx="665">
                  <c:v>VIII.10</c:v>
                </c:pt>
                <c:pt idx="666">
                  <c:v>VIII.10</c:v>
                </c:pt>
                <c:pt idx="667">
                  <c:v>VIII.10</c:v>
                </c:pt>
                <c:pt idx="668">
                  <c:v>VIII.10</c:v>
                </c:pt>
                <c:pt idx="669">
                  <c:v>VIII.10</c:v>
                </c:pt>
                <c:pt idx="670">
                  <c:v>VIII.10</c:v>
                </c:pt>
                <c:pt idx="671">
                  <c:v>VIII.10</c:v>
                </c:pt>
                <c:pt idx="672">
                  <c:v>VIII.10</c:v>
                </c:pt>
                <c:pt idx="673">
                  <c:v>VIII.10</c:v>
                </c:pt>
                <c:pt idx="674">
                  <c:v>VIII.10</c:v>
                </c:pt>
                <c:pt idx="675">
                  <c:v>VIII.10</c:v>
                </c:pt>
                <c:pt idx="676">
                  <c:v>VIII.10</c:v>
                </c:pt>
                <c:pt idx="677">
                  <c:v>IX.10</c:v>
                </c:pt>
                <c:pt idx="678">
                  <c:v>IX.10</c:v>
                </c:pt>
                <c:pt idx="679">
                  <c:v>IX.10</c:v>
                </c:pt>
                <c:pt idx="680">
                  <c:v>IX.10</c:v>
                </c:pt>
                <c:pt idx="681">
                  <c:v>IX.10</c:v>
                </c:pt>
                <c:pt idx="682">
                  <c:v>IX.10</c:v>
                </c:pt>
                <c:pt idx="683">
                  <c:v>IX.10</c:v>
                </c:pt>
                <c:pt idx="684">
                  <c:v>IX.10</c:v>
                </c:pt>
                <c:pt idx="685">
                  <c:v>IX.10</c:v>
                </c:pt>
                <c:pt idx="686">
                  <c:v>IX.10</c:v>
                </c:pt>
                <c:pt idx="687">
                  <c:v>IX.10</c:v>
                </c:pt>
                <c:pt idx="688">
                  <c:v>IX.10</c:v>
                </c:pt>
                <c:pt idx="689">
                  <c:v>IX.10</c:v>
                </c:pt>
                <c:pt idx="690">
                  <c:v>IX.10</c:v>
                </c:pt>
                <c:pt idx="691">
                  <c:v>IX.10</c:v>
                </c:pt>
                <c:pt idx="692">
                  <c:v>IX.10</c:v>
                </c:pt>
                <c:pt idx="693">
                  <c:v>IX.10</c:v>
                </c:pt>
                <c:pt idx="694">
                  <c:v>IX.10</c:v>
                </c:pt>
                <c:pt idx="695">
                  <c:v>IX.10</c:v>
                </c:pt>
                <c:pt idx="696">
                  <c:v>IX.10</c:v>
                </c:pt>
                <c:pt idx="697">
                  <c:v>IX.10</c:v>
                </c:pt>
                <c:pt idx="698">
                  <c:v>IX.10</c:v>
                </c:pt>
                <c:pt idx="699">
                  <c:v>X.10</c:v>
                </c:pt>
                <c:pt idx="700">
                  <c:v>X.10</c:v>
                </c:pt>
                <c:pt idx="701">
                  <c:v>X.10</c:v>
                </c:pt>
                <c:pt idx="702">
                  <c:v>X.10</c:v>
                </c:pt>
                <c:pt idx="703">
                  <c:v>X.10</c:v>
                </c:pt>
                <c:pt idx="704">
                  <c:v>X.10</c:v>
                </c:pt>
                <c:pt idx="705">
                  <c:v>X.10</c:v>
                </c:pt>
                <c:pt idx="706">
                  <c:v>X.10</c:v>
                </c:pt>
                <c:pt idx="707">
                  <c:v>X.10</c:v>
                </c:pt>
                <c:pt idx="708">
                  <c:v>X.10</c:v>
                </c:pt>
                <c:pt idx="709">
                  <c:v>X.10</c:v>
                </c:pt>
                <c:pt idx="710">
                  <c:v>X.10</c:v>
                </c:pt>
                <c:pt idx="711">
                  <c:v>X.10</c:v>
                </c:pt>
                <c:pt idx="712">
                  <c:v>X.10</c:v>
                </c:pt>
                <c:pt idx="713">
                  <c:v>X.10</c:v>
                </c:pt>
                <c:pt idx="714">
                  <c:v>X.10</c:v>
                </c:pt>
                <c:pt idx="715">
                  <c:v>X.10</c:v>
                </c:pt>
                <c:pt idx="716">
                  <c:v>X.10</c:v>
                </c:pt>
                <c:pt idx="717">
                  <c:v>X.10</c:v>
                </c:pt>
                <c:pt idx="718">
                  <c:v>X.10</c:v>
                </c:pt>
                <c:pt idx="719">
                  <c:v>X.10</c:v>
                </c:pt>
                <c:pt idx="720">
                  <c:v>XI.10</c:v>
                </c:pt>
                <c:pt idx="721">
                  <c:v>XI.10</c:v>
                </c:pt>
                <c:pt idx="722">
                  <c:v>XI.10</c:v>
                </c:pt>
                <c:pt idx="723">
                  <c:v>XI.10</c:v>
                </c:pt>
                <c:pt idx="724">
                  <c:v>XI.10</c:v>
                </c:pt>
                <c:pt idx="725">
                  <c:v>XI.10</c:v>
                </c:pt>
                <c:pt idx="726">
                  <c:v>XI.10</c:v>
                </c:pt>
                <c:pt idx="727">
                  <c:v>XI.10</c:v>
                </c:pt>
                <c:pt idx="728">
                  <c:v>XI.10</c:v>
                </c:pt>
                <c:pt idx="729">
                  <c:v>XI.10</c:v>
                </c:pt>
                <c:pt idx="730">
                  <c:v>XI.10</c:v>
                </c:pt>
                <c:pt idx="731">
                  <c:v>XI.10</c:v>
                </c:pt>
                <c:pt idx="732">
                  <c:v>XI.10</c:v>
                </c:pt>
                <c:pt idx="733">
                  <c:v>XI.10</c:v>
                </c:pt>
                <c:pt idx="734">
                  <c:v>XI.10</c:v>
                </c:pt>
                <c:pt idx="735">
                  <c:v>XI.10</c:v>
                </c:pt>
                <c:pt idx="736">
                  <c:v>XI.10</c:v>
                </c:pt>
                <c:pt idx="737">
                  <c:v>XI.10</c:v>
                </c:pt>
                <c:pt idx="738">
                  <c:v>XI.10</c:v>
                </c:pt>
                <c:pt idx="739">
                  <c:v>XI.10</c:v>
                </c:pt>
                <c:pt idx="740">
                  <c:v>XI.10</c:v>
                </c:pt>
                <c:pt idx="741">
                  <c:v>XI.10</c:v>
                </c:pt>
                <c:pt idx="742">
                  <c:v>XII.10</c:v>
                </c:pt>
                <c:pt idx="743">
                  <c:v>XII.10</c:v>
                </c:pt>
                <c:pt idx="744">
                  <c:v>XII.10</c:v>
                </c:pt>
                <c:pt idx="745">
                  <c:v>XII.10</c:v>
                </c:pt>
                <c:pt idx="746">
                  <c:v>XII.10</c:v>
                </c:pt>
                <c:pt idx="747">
                  <c:v>XII.10</c:v>
                </c:pt>
                <c:pt idx="748">
                  <c:v>XII.10</c:v>
                </c:pt>
                <c:pt idx="749">
                  <c:v>XII.10</c:v>
                </c:pt>
                <c:pt idx="750">
                  <c:v>XII.10</c:v>
                </c:pt>
                <c:pt idx="751">
                  <c:v>XII.10</c:v>
                </c:pt>
                <c:pt idx="752">
                  <c:v>XII.10</c:v>
                </c:pt>
                <c:pt idx="753">
                  <c:v>XII.10</c:v>
                </c:pt>
                <c:pt idx="754">
                  <c:v>XII.10</c:v>
                </c:pt>
                <c:pt idx="755">
                  <c:v>XII.10</c:v>
                </c:pt>
                <c:pt idx="756">
                  <c:v>XII.10</c:v>
                </c:pt>
                <c:pt idx="757">
                  <c:v>XII.10</c:v>
                </c:pt>
                <c:pt idx="758">
                  <c:v>XII.10</c:v>
                </c:pt>
                <c:pt idx="759">
                  <c:v>XII.10</c:v>
                </c:pt>
                <c:pt idx="760">
                  <c:v>XII.10</c:v>
                </c:pt>
                <c:pt idx="761">
                  <c:v>XII.10</c:v>
                </c:pt>
                <c:pt idx="762">
                  <c:v>XII.10</c:v>
                </c:pt>
                <c:pt idx="763">
                  <c:v>XII.10</c:v>
                </c:pt>
                <c:pt idx="764">
                  <c:v>XII.10</c:v>
                </c:pt>
                <c:pt idx="765">
                  <c:v>I.11</c:v>
                </c:pt>
                <c:pt idx="766">
                  <c:v>I.11</c:v>
                </c:pt>
                <c:pt idx="767">
                  <c:v>I.11</c:v>
                </c:pt>
                <c:pt idx="768">
                  <c:v>I.11</c:v>
                </c:pt>
                <c:pt idx="769">
                  <c:v>I.11</c:v>
                </c:pt>
                <c:pt idx="770">
                  <c:v>I.11</c:v>
                </c:pt>
                <c:pt idx="771">
                  <c:v>I.11</c:v>
                </c:pt>
                <c:pt idx="772">
                  <c:v>I.11</c:v>
                </c:pt>
                <c:pt idx="773">
                  <c:v>I.11</c:v>
                </c:pt>
                <c:pt idx="774">
                  <c:v>I.11</c:v>
                </c:pt>
                <c:pt idx="775">
                  <c:v>I.11</c:v>
                </c:pt>
                <c:pt idx="776">
                  <c:v>I.11</c:v>
                </c:pt>
                <c:pt idx="777">
                  <c:v>I.11</c:v>
                </c:pt>
                <c:pt idx="778">
                  <c:v>I.11</c:v>
                </c:pt>
                <c:pt idx="779">
                  <c:v>I.11</c:v>
                </c:pt>
                <c:pt idx="780">
                  <c:v>I.11</c:v>
                </c:pt>
                <c:pt idx="781">
                  <c:v>I.11</c:v>
                </c:pt>
                <c:pt idx="782">
                  <c:v>I.11</c:v>
                </c:pt>
                <c:pt idx="783">
                  <c:v>I.11</c:v>
                </c:pt>
                <c:pt idx="784">
                  <c:v>I.11</c:v>
                </c:pt>
                <c:pt idx="785">
                  <c:v>I.11</c:v>
                </c:pt>
                <c:pt idx="786">
                  <c:v>II.11</c:v>
                </c:pt>
                <c:pt idx="787">
                  <c:v>II.11</c:v>
                </c:pt>
                <c:pt idx="788">
                  <c:v>II.11</c:v>
                </c:pt>
                <c:pt idx="789">
                  <c:v>II.11</c:v>
                </c:pt>
                <c:pt idx="790">
                  <c:v>II.11</c:v>
                </c:pt>
                <c:pt idx="791">
                  <c:v>II.11</c:v>
                </c:pt>
                <c:pt idx="792">
                  <c:v>II.11</c:v>
                </c:pt>
                <c:pt idx="793">
                  <c:v>II.11</c:v>
                </c:pt>
                <c:pt idx="794">
                  <c:v>II.11</c:v>
                </c:pt>
                <c:pt idx="795">
                  <c:v>II.11</c:v>
                </c:pt>
                <c:pt idx="796">
                  <c:v>II.11</c:v>
                </c:pt>
                <c:pt idx="797">
                  <c:v>II.11</c:v>
                </c:pt>
                <c:pt idx="798">
                  <c:v>II.11</c:v>
                </c:pt>
                <c:pt idx="799">
                  <c:v>II.11</c:v>
                </c:pt>
                <c:pt idx="800">
                  <c:v>II.11</c:v>
                </c:pt>
                <c:pt idx="801">
                  <c:v>II.11</c:v>
                </c:pt>
                <c:pt idx="802">
                  <c:v>II.11</c:v>
                </c:pt>
                <c:pt idx="803">
                  <c:v>II.11</c:v>
                </c:pt>
                <c:pt idx="804">
                  <c:v>II.11</c:v>
                </c:pt>
                <c:pt idx="805">
                  <c:v>II.11</c:v>
                </c:pt>
                <c:pt idx="806">
                  <c:v>III.11</c:v>
                </c:pt>
                <c:pt idx="807">
                  <c:v>III.11</c:v>
                </c:pt>
                <c:pt idx="808">
                  <c:v>III.11</c:v>
                </c:pt>
                <c:pt idx="809">
                  <c:v>III.11</c:v>
                </c:pt>
                <c:pt idx="810">
                  <c:v>III.11</c:v>
                </c:pt>
                <c:pt idx="811">
                  <c:v>III.11</c:v>
                </c:pt>
                <c:pt idx="812">
                  <c:v>III.11</c:v>
                </c:pt>
                <c:pt idx="813">
                  <c:v>III.11</c:v>
                </c:pt>
                <c:pt idx="814">
                  <c:v>III.11</c:v>
                </c:pt>
                <c:pt idx="815">
                  <c:v>III.11</c:v>
                </c:pt>
                <c:pt idx="816">
                  <c:v>III.11</c:v>
                </c:pt>
                <c:pt idx="817">
                  <c:v>III.11</c:v>
                </c:pt>
                <c:pt idx="818">
                  <c:v>III.11</c:v>
                </c:pt>
                <c:pt idx="819">
                  <c:v>III.11</c:v>
                </c:pt>
                <c:pt idx="820">
                  <c:v>III.11</c:v>
                </c:pt>
                <c:pt idx="821">
                  <c:v>III.11</c:v>
                </c:pt>
                <c:pt idx="822">
                  <c:v>III.11</c:v>
                </c:pt>
                <c:pt idx="823">
                  <c:v>III.11</c:v>
                </c:pt>
                <c:pt idx="824">
                  <c:v>III.11</c:v>
                </c:pt>
                <c:pt idx="825">
                  <c:v>III.11</c:v>
                </c:pt>
                <c:pt idx="826">
                  <c:v>III.11</c:v>
                </c:pt>
                <c:pt idx="827">
                  <c:v>III.11</c:v>
                </c:pt>
                <c:pt idx="828">
                  <c:v>III.11</c:v>
                </c:pt>
                <c:pt idx="829">
                  <c:v>IV.11</c:v>
                </c:pt>
                <c:pt idx="830">
                  <c:v>IV.11</c:v>
                </c:pt>
                <c:pt idx="831">
                  <c:v>IV.11</c:v>
                </c:pt>
                <c:pt idx="832">
                  <c:v>IV.11</c:v>
                </c:pt>
                <c:pt idx="833">
                  <c:v>IV.11</c:v>
                </c:pt>
                <c:pt idx="834">
                  <c:v>IV.11</c:v>
                </c:pt>
                <c:pt idx="835">
                  <c:v>IV.11</c:v>
                </c:pt>
                <c:pt idx="836">
                  <c:v>IV.11</c:v>
                </c:pt>
                <c:pt idx="837">
                  <c:v>IV.11</c:v>
                </c:pt>
                <c:pt idx="838">
                  <c:v>IV.11</c:v>
                </c:pt>
                <c:pt idx="839">
                  <c:v>IV.11</c:v>
                </c:pt>
                <c:pt idx="840">
                  <c:v>IV.11</c:v>
                </c:pt>
                <c:pt idx="841">
                  <c:v>IV.11</c:v>
                </c:pt>
                <c:pt idx="842">
                  <c:v>IV.11</c:v>
                </c:pt>
                <c:pt idx="843">
                  <c:v>IV.11</c:v>
                </c:pt>
                <c:pt idx="844">
                  <c:v>IV.11</c:v>
                </c:pt>
                <c:pt idx="845">
                  <c:v>IV.11</c:v>
                </c:pt>
                <c:pt idx="846">
                  <c:v>IV.11</c:v>
                </c:pt>
                <c:pt idx="847">
                  <c:v>IV.11</c:v>
                </c:pt>
                <c:pt idx="848">
                  <c:v>V.11</c:v>
                </c:pt>
                <c:pt idx="849">
                  <c:v>V.11</c:v>
                </c:pt>
                <c:pt idx="850">
                  <c:v>V.11</c:v>
                </c:pt>
                <c:pt idx="851">
                  <c:v>V.11</c:v>
                </c:pt>
                <c:pt idx="852">
                  <c:v>V.11</c:v>
                </c:pt>
                <c:pt idx="853">
                  <c:v>V.11</c:v>
                </c:pt>
                <c:pt idx="854">
                  <c:v>V.11</c:v>
                </c:pt>
                <c:pt idx="855">
                  <c:v>V.11</c:v>
                </c:pt>
                <c:pt idx="856">
                  <c:v>V.11</c:v>
                </c:pt>
                <c:pt idx="857">
                  <c:v>V.11</c:v>
                </c:pt>
                <c:pt idx="858">
                  <c:v>V.11</c:v>
                </c:pt>
                <c:pt idx="859">
                  <c:v>V.11</c:v>
                </c:pt>
                <c:pt idx="860">
                  <c:v>V.11</c:v>
                </c:pt>
                <c:pt idx="861">
                  <c:v>V.11</c:v>
                </c:pt>
                <c:pt idx="862">
                  <c:v>V.11</c:v>
                </c:pt>
                <c:pt idx="863">
                  <c:v>V.11</c:v>
                </c:pt>
                <c:pt idx="864">
                  <c:v>V.11</c:v>
                </c:pt>
                <c:pt idx="865">
                  <c:v>V.11</c:v>
                </c:pt>
                <c:pt idx="866">
                  <c:v>V.11</c:v>
                </c:pt>
                <c:pt idx="867">
                  <c:v>V.11</c:v>
                </c:pt>
                <c:pt idx="868">
                  <c:v>V.11</c:v>
                </c:pt>
                <c:pt idx="869">
                  <c:v>V.11</c:v>
                </c:pt>
                <c:pt idx="870">
                  <c:v>VI.11</c:v>
                </c:pt>
                <c:pt idx="871">
                  <c:v>VI.11</c:v>
                </c:pt>
                <c:pt idx="872">
                  <c:v>VI.11</c:v>
                </c:pt>
                <c:pt idx="873">
                  <c:v>VI.11</c:v>
                </c:pt>
                <c:pt idx="874">
                  <c:v>VI.11</c:v>
                </c:pt>
                <c:pt idx="875">
                  <c:v>VI.11</c:v>
                </c:pt>
                <c:pt idx="876">
                  <c:v>VI.11</c:v>
                </c:pt>
                <c:pt idx="877">
                  <c:v>VI.11</c:v>
                </c:pt>
                <c:pt idx="878">
                  <c:v>VI.11</c:v>
                </c:pt>
                <c:pt idx="879">
                  <c:v>VI.11</c:v>
                </c:pt>
                <c:pt idx="880">
                  <c:v>VI.11</c:v>
                </c:pt>
                <c:pt idx="881">
                  <c:v>VI.11</c:v>
                </c:pt>
                <c:pt idx="882">
                  <c:v>VI.11</c:v>
                </c:pt>
                <c:pt idx="883">
                  <c:v>VI.11</c:v>
                </c:pt>
                <c:pt idx="884">
                  <c:v>VI.11</c:v>
                </c:pt>
                <c:pt idx="885">
                  <c:v>VI.11</c:v>
                </c:pt>
                <c:pt idx="886">
                  <c:v>VI.11</c:v>
                </c:pt>
                <c:pt idx="887">
                  <c:v>VI.11</c:v>
                </c:pt>
                <c:pt idx="888">
                  <c:v>VI.11</c:v>
                </c:pt>
                <c:pt idx="889">
                  <c:v>VI.11</c:v>
                </c:pt>
                <c:pt idx="890">
                  <c:v>VI.11</c:v>
                </c:pt>
                <c:pt idx="891">
                  <c:v>VI.11</c:v>
                </c:pt>
                <c:pt idx="892">
                  <c:v>VII.11</c:v>
                </c:pt>
                <c:pt idx="893">
                  <c:v>VII.11</c:v>
                </c:pt>
                <c:pt idx="894">
                  <c:v>VII.11</c:v>
                </c:pt>
                <c:pt idx="895">
                  <c:v>VII.11</c:v>
                </c:pt>
                <c:pt idx="896">
                  <c:v>VII.11</c:v>
                </c:pt>
                <c:pt idx="897">
                  <c:v>VII.11</c:v>
                </c:pt>
                <c:pt idx="898">
                  <c:v>VII.11</c:v>
                </c:pt>
                <c:pt idx="899">
                  <c:v>VII.11</c:v>
                </c:pt>
                <c:pt idx="900">
                  <c:v>VII.11</c:v>
                </c:pt>
                <c:pt idx="901">
                  <c:v>VII.11</c:v>
                </c:pt>
                <c:pt idx="902">
                  <c:v>VII.11</c:v>
                </c:pt>
                <c:pt idx="903">
                  <c:v>VII.11</c:v>
                </c:pt>
                <c:pt idx="904">
                  <c:v>VII.11</c:v>
                </c:pt>
                <c:pt idx="905">
                  <c:v>VII.11</c:v>
                </c:pt>
                <c:pt idx="906">
                  <c:v>VII.11</c:v>
                </c:pt>
                <c:pt idx="907">
                  <c:v>VII.11</c:v>
                </c:pt>
                <c:pt idx="908">
                  <c:v>VII.11</c:v>
                </c:pt>
                <c:pt idx="909">
                  <c:v>VII.11</c:v>
                </c:pt>
                <c:pt idx="910">
                  <c:v>VII.11</c:v>
                </c:pt>
                <c:pt idx="911">
                  <c:v>VII.11</c:v>
                </c:pt>
                <c:pt idx="912">
                  <c:v>VII.11</c:v>
                </c:pt>
                <c:pt idx="913">
                  <c:v>VIII.11</c:v>
                </c:pt>
                <c:pt idx="914">
                  <c:v>VIII.11</c:v>
                </c:pt>
                <c:pt idx="915">
                  <c:v>VIII.11</c:v>
                </c:pt>
                <c:pt idx="916">
                  <c:v>VIII.11</c:v>
                </c:pt>
                <c:pt idx="917">
                  <c:v>VIII.11</c:v>
                </c:pt>
                <c:pt idx="918">
                  <c:v>VIII.11</c:v>
                </c:pt>
                <c:pt idx="919">
                  <c:v>VIII.11</c:v>
                </c:pt>
                <c:pt idx="920">
                  <c:v>VIII.11</c:v>
                </c:pt>
                <c:pt idx="921">
                  <c:v>VIII.11</c:v>
                </c:pt>
                <c:pt idx="922">
                  <c:v>VIII.11</c:v>
                </c:pt>
                <c:pt idx="923">
                  <c:v>VIII.11</c:v>
                </c:pt>
                <c:pt idx="924">
                  <c:v>VIII.11</c:v>
                </c:pt>
                <c:pt idx="925">
                  <c:v>VIII.11</c:v>
                </c:pt>
                <c:pt idx="926">
                  <c:v>VIII.11</c:v>
                </c:pt>
                <c:pt idx="927">
                  <c:v>VIII.11</c:v>
                </c:pt>
                <c:pt idx="928">
                  <c:v>VIII.11</c:v>
                </c:pt>
                <c:pt idx="929">
                  <c:v>VIII.11</c:v>
                </c:pt>
                <c:pt idx="930">
                  <c:v>VIII.11</c:v>
                </c:pt>
                <c:pt idx="931">
                  <c:v>VIII.11</c:v>
                </c:pt>
                <c:pt idx="932">
                  <c:v>VIII.11</c:v>
                </c:pt>
                <c:pt idx="933">
                  <c:v>VIII.11</c:v>
                </c:pt>
                <c:pt idx="934">
                  <c:v>VIII.11</c:v>
                </c:pt>
                <c:pt idx="935">
                  <c:v>VIII.11</c:v>
                </c:pt>
                <c:pt idx="936">
                  <c:v>IX.11</c:v>
                </c:pt>
                <c:pt idx="937">
                  <c:v>IX.11</c:v>
                </c:pt>
                <c:pt idx="938">
                  <c:v>IX.11</c:v>
                </c:pt>
                <c:pt idx="939">
                  <c:v>IX.11</c:v>
                </c:pt>
                <c:pt idx="940">
                  <c:v>IX.11</c:v>
                </c:pt>
                <c:pt idx="941">
                  <c:v>IX.11</c:v>
                </c:pt>
                <c:pt idx="942">
                  <c:v>IX.11</c:v>
                </c:pt>
                <c:pt idx="943">
                  <c:v>IX.11</c:v>
                </c:pt>
                <c:pt idx="944">
                  <c:v>IX.11</c:v>
                </c:pt>
                <c:pt idx="945">
                  <c:v>IX.11</c:v>
                </c:pt>
                <c:pt idx="946">
                  <c:v>IX.11</c:v>
                </c:pt>
                <c:pt idx="947">
                  <c:v>IX.11</c:v>
                </c:pt>
                <c:pt idx="948">
                  <c:v>IX.11</c:v>
                </c:pt>
                <c:pt idx="949">
                  <c:v>IX.11</c:v>
                </c:pt>
                <c:pt idx="950">
                  <c:v>IX.11</c:v>
                </c:pt>
                <c:pt idx="951">
                  <c:v>IX.11</c:v>
                </c:pt>
                <c:pt idx="952">
                  <c:v>IX.11</c:v>
                </c:pt>
                <c:pt idx="953">
                  <c:v>IX.11</c:v>
                </c:pt>
                <c:pt idx="954">
                  <c:v>IX.11</c:v>
                </c:pt>
                <c:pt idx="955">
                  <c:v>IX.11</c:v>
                </c:pt>
                <c:pt idx="956">
                  <c:v>IX.11</c:v>
                </c:pt>
                <c:pt idx="957">
                  <c:v>IX.11</c:v>
                </c:pt>
                <c:pt idx="958">
                  <c:v>X.11</c:v>
                </c:pt>
                <c:pt idx="959">
                  <c:v>X.11</c:v>
                </c:pt>
                <c:pt idx="960">
                  <c:v>X.11</c:v>
                </c:pt>
                <c:pt idx="961">
                  <c:v>X.11</c:v>
                </c:pt>
                <c:pt idx="962">
                  <c:v>X.11</c:v>
                </c:pt>
                <c:pt idx="963">
                  <c:v>X.11</c:v>
                </c:pt>
                <c:pt idx="964">
                  <c:v>X.11</c:v>
                </c:pt>
                <c:pt idx="965">
                  <c:v>X.11</c:v>
                </c:pt>
                <c:pt idx="966">
                  <c:v>X.11</c:v>
                </c:pt>
              </c:strCache>
            </c:strRef>
          </c:cat>
          <c:val>
            <c:numRef>
              <c:f>Sheet1!$B$2:$B$980</c:f>
              <c:numCache>
                <c:formatCode>General</c:formatCode>
                <c:ptCount val="967"/>
                <c:pt idx="0">
                  <c:v>100</c:v>
                </c:pt>
                <c:pt idx="1">
                  <c:v>99.583159650000013</c:v>
                </c:pt>
                <c:pt idx="2">
                  <c:v>99.264574530000004</c:v>
                </c:pt>
                <c:pt idx="3">
                  <c:v>99.499791579999979</c:v>
                </c:pt>
                <c:pt idx="4">
                  <c:v>99.484904420000106</c:v>
                </c:pt>
                <c:pt idx="5">
                  <c:v>99.231822780000087</c:v>
                </c:pt>
                <c:pt idx="6">
                  <c:v>99.190138749999988</c:v>
                </c:pt>
                <c:pt idx="7">
                  <c:v>99.053176919999927</c:v>
                </c:pt>
                <c:pt idx="8">
                  <c:v>99.079973799999948</c:v>
                </c:pt>
                <c:pt idx="9">
                  <c:v>99.339010299999998</c:v>
                </c:pt>
                <c:pt idx="10">
                  <c:v>99.639730839999856</c:v>
                </c:pt>
                <c:pt idx="11">
                  <c:v>100.2798784999999</c:v>
                </c:pt>
                <c:pt idx="12">
                  <c:v>100.31858510000001</c:v>
                </c:pt>
                <c:pt idx="13">
                  <c:v>100.8813196000001</c:v>
                </c:pt>
                <c:pt idx="14">
                  <c:v>101.07783000000001</c:v>
                </c:pt>
                <c:pt idx="15">
                  <c:v>100.9557554</c:v>
                </c:pt>
                <c:pt idx="16">
                  <c:v>99.818376699999988</c:v>
                </c:pt>
                <c:pt idx="17">
                  <c:v>99.711189190000013</c:v>
                </c:pt>
                <c:pt idx="18">
                  <c:v>99.997022570000027</c:v>
                </c:pt>
                <c:pt idx="19">
                  <c:v>100.2173525</c:v>
                </c:pt>
                <c:pt idx="20">
                  <c:v>100.2233072999999</c:v>
                </c:pt>
                <c:pt idx="21">
                  <c:v>100.5627345</c:v>
                </c:pt>
                <c:pt idx="22">
                  <c:v>99.47001727</c:v>
                </c:pt>
                <c:pt idx="23">
                  <c:v>99.190138749999988</c:v>
                </c:pt>
                <c:pt idx="24">
                  <c:v>99.383671769999978</c:v>
                </c:pt>
                <c:pt idx="25">
                  <c:v>99.446197819999981</c:v>
                </c:pt>
                <c:pt idx="26">
                  <c:v>100.2649914000001</c:v>
                </c:pt>
                <c:pt idx="27">
                  <c:v>99.851128450000004</c:v>
                </c:pt>
                <c:pt idx="28">
                  <c:v>99.017447750000002</c:v>
                </c:pt>
                <c:pt idx="29">
                  <c:v>98.582742809999857</c:v>
                </c:pt>
                <c:pt idx="30">
                  <c:v>98.350503189999998</c:v>
                </c:pt>
                <c:pt idx="31">
                  <c:v>98.049782649999983</c:v>
                </c:pt>
                <c:pt idx="32">
                  <c:v>98.311796580000006</c:v>
                </c:pt>
                <c:pt idx="33">
                  <c:v>97.957482279999979</c:v>
                </c:pt>
                <c:pt idx="34">
                  <c:v>98.407074379999983</c:v>
                </c:pt>
                <c:pt idx="35">
                  <c:v>98.782230690000006</c:v>
                </c:pt>
                <c:pt idx="36">
                  <c:v>98.433871260000004</c:v>
                </c:pt>
                <c:pt idx="37">
                  <c:v>97.701423210000087</c:v>
                </c:pt>
                <c:pt idx="38">
                  <c:v>97.668671469999978</c:v>
                </c:pt>
                <c:pt idx="39">
                  <c:v>97.597213120000106</c:v>
                </c:pt>
                <c:pt idx="40">
                  <c:v>97.710355509999999</c:v>
                </c:pt>
                <c:pt idx="41">
                  <c:v>97.629964869999981</c:v>
                </c:pt>
                <c:pt idx="42">
                  <c:v>96.855832789999866</c:v>
                </c:pt>
                <c:pt idx="43">
                  <c:v>96.885607099999959</c:v>
                </c:pt>
                <c:pt idx="44">
                  <c:v>96.409218129999999</c:v>
                </c:pt>
                <c:pt idx="45">
                  <c:v>96.376466379999897</c:v>
                </c:pt>
                <c:pt idx="46">
                  <c:v>97.302447449999988</c:v>
                </c:pt>
                <c:pt idx="47">
                  <c:v>97.114869290000087</c:v>
                </c:pt>
                <c:pt idx="48">
                  <c:v>96.406240700000026</c:v>
                </c:pt>
                <c:pt idx="49">
                  <c:v>96.310962900000007</c:v>
                </c:pt>
                <c:pt idx="50">
                  <c:v>96.230572260000002</c:v>
                </c:pt>
                <c:pt idx="51">
                  <c:v>96.197820519999979</c:v>
                </c:pt>
                <c:pt idx="52">
                  <c:v>96.176978499999876</c:v>
                </c:pt>
                <c:pt idx="53">
                  <c:v>96.701006370000002</c:v>
                </c:pt>
                <c:pt idx="54">
                  <c:v>96.492586200000005</c:v>
                </c:pt>
                <c:pt idx="55">
                  <c:v>96.837968200000006</c:v>
                </c:pt>
                <c:pt idx="56">
                  <c:v>97.582325969999999</c:v>
                </c:pt>
                <c:pt idx="57">
                  <c:v>97.251831119999878</c:v>
                </c:pt>
                <c:pt idx="58">
                  <c:v>97.162508189999897</c:v>
                </c:pt>
                <c:pt idx="59">
                  <c:v>96.933245999999997</c:v>
                </c:pt>
                <c:pt idx="60">
                  <c:v>97.099982139999867</c:v>
                </c:pt>
                <c:pt idx="61">
                  <c:v>97.010659200000106</c:v>
                </c:pt>
                <c:pt idx="62">
                  <c:v>96.692074079999927</c:v>
                </c:pt>
                <c:pt idx="63">
                  <c:v>96.626570589999929</c:v>
                </c:pt>
                <c:pt idx="64">
                  <c:v>96.477699040000076</c:v>
                </c:pt>
                <c:pt idx="65">
                  <c:v>96.561067109999982</c:v>
                </c:pt>
                <c:pt idx="66">
                  <c:v>96.433037580000004</c:v>
                </c:pt>
                <c:pt idx="67">
                  <c:v>96.427082709999979</c:v>
                </c:pt>
                <c:pt idx="68">
                  <c:v>96.474721610000003</c:v>
                </c:pt>
                <c:pt idx="69">
                  <c:v>96.272256299999981</c:v>
                </c:pt>
                <c:pt idx="70">
                  <c:v>96.510450779999999</c:v>
                </c:pt>
                <c:pt idx="71">
                  <c:v>96.176978499999876</c:v>
                </c:pt>
                <c:pt idx="72">
                  <c:v>96.272256299999981</c:v>
                </c:pt>
                <c:pt idx="73">
                  <c:v>96.334782349999927</c:v>
                </c:pt>
                <c:pt idx="74">
                  <c:v>96.593818849999948</c:v>
                </c:pt>
                <c:pt idx="75">
                  <c:v>96.561067109999982</c:v>
                </c:pt>
                <c:pt idx="76">
                  <c:v>96.602751149999875</c:v>
                </c:pt>
                <c:pt idx="77">
                  <c:v>96.293098309999948</c:v>
                </c:pt>
                <c:pt idx="78">
                  <c:v>96.334782349999927</c:v>
                </c:pt>
                <c:pt idx="79">
                  <c:v>96.48663132999998</c:v>
                </c:pt>
                <c:pt idx="80">
                  <c:v>96.513428210000001</c:v>
                </c:pt>
                <c:pt idx="81">
                  <c:v>96.02810694999998</c:v>
                </c:pt>
                <c:pt idx="82">
                  <c:v>95.986422910000002</c:v>
                </c:pt>
                <c:pt idx="83">
                  <c:v>95.959626029999995</c:v>
                </c:pt>
                <c:pt idx="84">
                  <c:v>95.983445480000071</c:v>
                </c:pt>
                <c:pt idx="85">
                  <c:v>96.001310070000002</c:v>
                </c:pt>
                <c:pt idx="86">
                  <c:v>95.748228430000026</c:v>
                </c:pt>
                <c:pt idx="87">
                  <c:v>95.426665869999994</c:v>
                </c:pt>
                <c:pt idx="88">
                  <c:v>95.426665869999994</c:v>
                </c:pt>
                <c:pt idx="89">
                  <c:v>95.253974869999979</c:v>
                </c:pt>
                <c:pt idx="90">
                  <c:v>94.607872329999879</c:v>
                </c:pt>
                <c:pt idx="91">
                  <c:v>94.414339310000003</c:v>
                </c:pt>
                <c:pt idx="92">
                  <c:v>94.444113620000152</c:v>
                </c:pt>
                <c:pt idx="93">
                  <c:v>94.220806289999999</c:v>
                </c:pt>
                <c:pt idx="94">
                  <c:v>93.863514559999999</c:v>
                </c:pt>
                <c:pt idx="95">
                  <c:v>93.735485019999928</c:v>
                </c:pt>
                <c:pt idx="96">
                  <c:v>93.265050909999999</c:v>
                </c:pt>
                <c:pt idx="97">
                  <c:v>92.940510930000073</c:v>
                </c:pt>
                <c:pt idx="98">
                  <c:v>92.73804561</c:v>
                </c:pt>
                <c:pt idx="99">
                  <c:v>92.523670580000001</c:v>
                </c:pt>
                <c:pt idx="100">
                  <c:v>92.732090749999998</c:v>
                </c:pt>
                <c:pt idx="101">
                  <c:v>92.612993509999981</c:v>
                </c:pt>
                <c:pt idx="102">
                  <c:v>91.293991539999979</c:v>
                </c:pt>
                <c:pt idx="103">
                  <c:v>90.037515630000087</c:v>
                </c:pt>
                <c:pt idx="104">
                  <c:v>90.156612869999989</c:v>
                </c:pt>
                <c:pt idx="105">
                  <c:v>90.308461859999866</c:v>
                </c:pt>
                <c:pt idx="106">
                  <c:v>90.394807360000001</c:v>
                </c:pt>
                <c:pt idx="107">
                  <c:v>90.290597270000006</c:v>
                </c:pt>
                <c:pt idx="108">
                  <c:v>90.290597270000006</c:v>
                </c:pt>
                <c:pt idx="109">
                  <c:v>90.359078189999877</c:v>
                </c:pt>
                <c:pt idx="110">
                  <c:v>90.329303879999927</c:v>
                </c:pt>
                <c:pt idx="111">
                  <c:v>90.156612869999989</c:v>
                </c:pt>
                <c:pt idx="112">
                  <c:v>90.231048650000005</c:v>
                </c:pt>
                <c:pt idx="113">
                  <c:v>90.275710119999857</c:v>
                </c:pt>
                <c:pt idx="114">
                  <c:v>90.216161500000027</c:v>
                </c:pt>
                <c:pt idx="115">
                  <c:v>90.231048650000005</c:v>
                </c:pt>
                <c:pt idx="116">
                  <c:v>90.245935809999978</c:v>
                </c:pt>
                <c:pt idx="117">
                  <c:v>90.394807360000001</c:v>
                </c:pt>
                <c:pt idx="118">
                  <c:v>90.379920200000001</c:v>
                </c:pt>
                <c:pt idx="119">
                  <c:v>90.36503304999998</c:v>
                </c:pt>
                <c:pt idx="120">
                  <c:v>90.356100760000004</c:v>
                </c:pt>
                <c:pt idx="121">
                  <c:v>90.347168460000105</c:v>
                </c:pt>
                <c:pt idx="122">
                  <c:v>90.320371579999872</c:v>
                </c:pt>
                <c:pt idx="123">
                  <c:v>90.26380039</c:v>
                </c:pt>
                <c:pt idx="124">
                  <c:v>90.245935809999978</c:v>
                </c:pt>
                <c:pt idx="125">
                  <c:v>89.933305540000006</c:v>
                </c:pt>
                <c:pt idx="126">
                  <c:v>89.906508660000071</c:v>
                </c:pt>
                <c:pt idx="127">
                  <c:v>90.222116360000001</c:v>
                </c:pt>
                <c:pt idx="128">
                  <c:v>90.216161500000027</c:v>
                </c:pt>
                <c:pt idx="129">
                  <c:v>90.126838559999825</c:v>
                </c:pt>
                <c:pt idx="130">
                  <c:v>90.052402789999988</c:v>
                </c:pt>
                <c:pt idx="131">
                  <c:v>90.111951410000003</c:v>
                </c:pt>
                <c:pt idx="132">
                  <c:v>90.150658009999958</c:v>
                </c:pt>
                <c:pt idx="133">
                  <c:v>90.183409749999981</c:v>
                </c:pt>
                <c:pt idx="134">
                  <c:v>90.186387189999877</c:v>
                </c:pt>
                <c:pt idx="135">
                  <c:v>90.201274339999998</c:v>
                </c:pt>
                <c:pt idx="136">
                  <c:v>90.231048650000005</c:v>
                </c:pt>
                <c:pt idx="137">
                  <c:v>90.222116360000001</c:v>
                </c:pt>
                <c:pt idx="138">
                  <c:v>90.269755259999982</c:v>
                </c:pt>
                <c:pt idx="139">
                  <c:v>90.320371579999872</c:v>
                </c:pt>
                <c:pt idx="140">
                  <c:v>90.305484429999979</c:v>
                </c:pt>
                <c:pt idx="141">
                  <c:v>90.403739650000006</c:v>
                </c:pt>
                <c:pt idx="142">
                  <c:v>90.373965339999927</c:v>
                </c:pt>
                <c:pt idx="143">
                  <c:v>90.406717080000007</c:v>
                </c:pt>
                <c:pt idx="144">
                  <c:v>90.469243140000074</c:v>
                </c:pt>
                <c:pt idx="145">
                  <c:v>90.484130289999996</c:v>
                </c:pt>
                <c:pt idx="146">
                  <c:v>90.469243140000074</c:v>
                </c:pt>
                <c:pt idx="147">
                  <c:v>90.499017449999997</c:v>
                </c:pt>
                <c:pt idx="148">
                  <c:v>90.427559099999996</c:v>
                </c:pt>
                <c:pt idx="149">
                  <c:v>90.439468829999981</c:v>
                </c:pt>
                <c:pt idx="150">
                  <c:v>90.469243140000074</c:v>
                </c:pt>
                <c:pt idx="151">
                  <c:v>90.439468829999981</c:v>
                </c:pt>
                <c:pt idx="152">
                  <c:v>90.439468829999981</c:v>
                </c:pt>
                <c:pt idx="153">
                  <c:v>90.403739650000006</c:v>
                </c:pt>
                <c:pt idx="154">
                  <c:v>90.353123330000003</c:v>
                </c:pt>
                <c:pt idx="155">
                  <c:v>90.397784790000003</c:v>
                </c:pt>
                <c:pt idx="156">
                  <c:v>90.344191030000005</c:v>
                </c:pt>
                <c:pt idx="157">
                  <c:v>90.326326449999982</c:v>
                </c:pt>
                <c:pt idx="158">
                  <c:v>90.290597270000006</c:v>
                </c:pt>
                <c:pt idx="159">
                  <c:v>90.231048650000005</c:v>
                </c:pt>
                <c:pt idx="160">
                  <c:v>90.245935809999978</c:v>
                </c:pt>
                <c:pt idx="161">
                  <c:v>90.234026080000106</c:v>
                </c:pt>
                <c:pt idx="162">
                  <c:v>90.248913239999993</c:v>
                </c:pt>
                <c:pt idx="163">
                  <c:v>90.237003509999994</c:v>
                </c:pt>
                <c:pt idx="164">
                  <c:v>90.239980939999981</c:v>
                </c:pt>
                <c:pt idx="165">
                  <c:v>90.260822959999999</c:v>
                </c:pt>
                <c:pt idx="166">
                  <c:v>90.228071219999876</c:v>
                </c:pt>
                <c:pt idx="167">
                  <c:v>90.260822959999999</c:v>
                </c:pt>
                <c:pt idx="168">
                  <c:v>90.237003509999994</c:v>
                </c:pt>
                <c:pt idx="169">
                  <c:v>90.323349009999959</c:v>
                </c:pt>
                <c:pt idx="170">
                  <c:v>90.320371579999872</c:v>
                </c:pt>
                <c:pt idx="171">
                  <c:v>90.186387189999877</c:v>
                </c:pt>
                <c:pt idx="172">
                  <c:v>90.171500029999933</c:v>
                </c:pt>
                <c:pt idx="173">
                  <c:v>90.150658009999958</c:v>
                </c:pt>
                <c:pt idx="174">
                  <c:v>90.159590309999928</c:v>
                </c:pt>
                <c:pt idx="175">
                  <c:v>90.186387189999877</c:v>
                </c:pt>
                <c:pt idx="176">
                  <c:v>90.111951410000003</c:v>
                </c:pt>
                <c:pt idx="177">
                  <c:v>90.111951410000003</c:v>
                </c:pt>
                <c:pt idx="178">
                  <c:v>90.156612869999989</c:v>
                </c:pt>
                <c:pt idx="179">
                  <c:v>90.097064250000074</c:v>
                </c:pt>
                <c:pt idx="180">
                  <c:v>90.126838559999825</c:v>
                </c:pt>
                <c:pt idx="181">
                  <c:v>90.097064250000074</c:v>
                </c:pt>
                <c:pt idx="182">
                  <c:v>90.082177099999868</c:v>
                </c:pt>
                <c:pt idx="183">
                  <c:v>90.141725719999982</c:v>
                </c:pt>
                <c:pt idx="184">
                  <c:v>90.141725719999982</c:v>
                </c:pt>
                <c:pt idx="185">
                  <c:v>90.186387189999877</c:v>
                </c:pt>
                <c:pt idx="186">
                  <c:v>90.171500029999933</c:v>
                </c:pt>
                <c:pt idx="187">
                  <c:v>90.216161500000027</c:v>
                </c:pt>
                <c:pt idx="188">
                  <c:v>90.186387189999877</c:v>
                </c:pt>
                <c:pt idx="189">
                  <c:v>90.189364620000006</c:v>
                </c:pt>
                <c:pt idx="190">
                  <c:v>90.231048650000005</c:v>
                </c:pt>
                <c:pt idx="191">
                  <c:v>90.216161500000027</c:v>
                </c:pt>
                <c:pt idx="192">
                  <c:v>90.228071219999876</c:v>
                </c:pt>
                <c:pt idx="193">
                  <c:v>90.308461859999866</c:v>
                </c:pt>
                <c:pt idx="194">
                  <c:v>90.302506999999949</c:v>
                </c:pt>
                <c:pt idx="195">
                  <c:v>90.379920200000001</c:v>
                </c:pt>
                <c:pt idx="196">
                  <c:v>90.499017449999997</c:v>
                </c:pt>
                <c:pt idx="197">
                  <c:v>90.454355980000074</c:v>
                </c:pt>
                <c:pt idx="198">
                  <c:v>90.558566069999998</c:v>
                </c:pt>
                <c:pt idx="199">
                  <c:v>91.39224677</c:v>
                </c:pt>
                <c:pt idx="200">
                  <c:v>90.990293570000105</c:v>
                </c:pt>
                <c:pt idx="201">
                  <c:v>90.67766331</c:v>
                </c:pt>
                <c:pt idx="202">
                  <c:v>90.737211930000086</c:v>
                </c:pt>
                <c:pt idx="203">
                  <c:v>90.945632109999949</c:v>
                </c:pt>
                <c:pt idx="204">
                  <c:v>90.856309179999897</c:v>
                </c:pt>
                <c:pt idx="205">
                  <c:v>90.707437619999979</c:v>
                </c:pt>
                <c:pt idx="206">
                  <c:v>90.713392479999982</c:v>
                </c:pt>
                <c:pt idx="207">
                  <c:v>90.737211930000086</c:v>
                </c:pt>
                <c:pt idx="208">
                  <c:v>91.034955040000071</c:v>
                </c:pt>
                <c:pt idx="209">
                  <c:v>90.826534869999989</c:v>
                </c:pt>
                <c:pt idx="210">
                  <c:v>90.900970639999983</c:v>
                </c:pt>
                <c:pt idx="211">
                  <c:v>90.749121660000142</c:v>
                </c:pt>
                <c:pt idx="212">
                  <c:v>90.740189360000073</c:v>
                </c:pt>
                <c:pt idx="213">
                  <c:v>90.484130289999996</c:v>
                </c:pt>
                <c:pt idx="214">
                  <c:v>90.647889000000006</c:v>
                </c:pt>
                <c:pt idx="215">
                  <c:v>90.513904600000075</c:v>
                </c:pt>
                <c:pt idx="216">
                  <c:v>90.314416719999983</c:v>
                </c:pt>
                <c:pt idx="217">
                  <c:v>90.350145889999979</c:v>
                </c:pt>
                <c:pt idx="218">
                  <c:v>90.245935809999978</c:v>
                </c:pt>
                <c:pt idx="219">
                  <c:v>90.496040019999981</c:v>
                </c:pt>
                <c:pt idx="220">
                  <c:v>90.588340379999877</c:v>
                </c:pt>
                <c:pt idx="221">
                  <c:v>90.69255047</c:v>
                </c:pt>
                <c:pt idx="222">
                  <c:v>90.796760550000002</c:v>
                </c:pt>
                <c:pt idx="223">
                  <c:v>90.543678909999983</c:v>
                </c:pt>
                <c:pt idx="224">
                  <c:v>90.573453220000005</c:v>
                </c:pt>
                <c:pt idx="225">
                  <c:v>90.513904600000075</c:v>
                </c:pt>
                <c:pt idx="226">
                  <c:v>90.454355980000074</c:v>
                </c:pt>
                <c:pt idx="227">
                  <c:v>90.484130289999996</c:v>
                </c:pt>
                <c:pt idx="228">
                  <c:v>90.454355980000074</c:v>
                </c:pt>
                <c:pt idx="229">
                  <c:v>90.525814329999989</c:v>
                </c:pt>
                <c:pt idx="230">
                  <c:v>90.513904600000075</c:v>
                </c:pt>
                <c:pt idx="231">
                  <c:v>90.341213600000145</c:v>
                </c:pt>
                <c:pt idx="232">
                  <c:v>90.379920200000001</c:v>
                </c:pt>
                <c:pt idx="233">
                  <c:v>90.317394149999998</c:v>
                </c:pt>
                <c:pt idx="234">
                  <c:v>90.281664980000144</c:v>
                </c:pt>
                <c:pt idx="235">
                  <c:v>90.251890669999995</c:v>
                </c:pt>
                <c:pt idx="236">
                  <c:v>90.111951410000003</c:v>
                </c:pt>
                <c:pt idx="237">
                  <c:v>89.992854170000001</c:v>
                </c:pt>
                <c:pt idx="238">
                  <c:v>89.903531229999999</c:v>
                </c:pt>
                <c:pt idx="239">
                  <c:v>89.888644080000006</c:v>
                </c:pt>
                <c:pt idx="240">
                  <c:v>89.903531229999999</c:v>
                </c:pt>
                <c:pt idx="241">
                  <c:v>89.8618472</c:v>
                </c:pt>
                <c:pt idx="242">
                  <c:v>89.885666650000005</c:v>
                </c:pt>
                <c:pt idx="243">
                  <c:v>89.843982609999998</c:v>
                </c:pt>
                <c:pt idx="244">
                  <c:v>89.829095460000005</c:v>
                </c:pt>
                <c:pt idx="245">
                  <c:v>89.802298579999928</c:v>
                </c:pt>
                <c:pt idx="246">
                  <c:v>89.858869769999998</c:v>
                </c:pt>
                <c:pt idx="247">
                  <c:v>89.909486099999981</c:v>
                </c:pt>
                <c:pt idx="248">
                  <c:v>89.858869769999998</c:v>
                </c:pt>
                <c:pt idx="249">
                  <c:v>90.007741319999866</c:v>
                </c:pt>
                <c:pt idx="250">
                  <c:v>89.843982609999998</c:v>
                </c:pt>
                <c:pt idx="251">
                  <c:v>90.007741319999866</c:v>
                </c:pt>
                <c:pt idx="252">
                  <c:v>89.97796701</c:v>
                </c:pt>
                <c:pt idx="253">
                  <c:v>89.829095460000005</c:v>
                </c:pt>
                <c:pt idx="254">
                  <c:v>89.754659680000145</c:v>
                </c:pt>
                <c:pt idx="255">
                  <c:v>89.698088489999989</c:v>
                </c:pt>
                <c:pt idx="256">
                  <c:v>89.698088489999989</c:v>
                </c:pt>
                <c:pt idx="257">
                  <c:v>89.698088489999989</c:v>
                </c:pt>
                <c:pt idx="258">
                  <c:v>89.698088489999989</c:v>
                </c:pt>
                <c:pt idx="259">
                  <c:v>89.698088489999989</c:v>
                </c:pt>
                <c:pt idx="260">
                  <c:v>89.698088489999989</c:v>
                </c:pt>
                <c:pt idx="261">
                  <c:v>89.698088489999989</c:v>
                </c:pt>
                <c:pt idx="262">
                  <c:v>89.698088489999989</c:v>
                </c:pt>
                <c:pt idx="263">
                  <c:v>89.698088489999989</c:v>
                </c:pt>
                <c:pt idx="264">
                  <c:v>89.698088489999989</c:v>
                </c:pt>
                <c:pt idx="265">
                  <c:v>89.698088489999989</c:v>
                </c:pt>
                <c:pt idx="266">
                  <c:v>89.698088489999989</c:v>
                </c:pt>
                <c:pt idx="267">
                  <c:v>89.698088489999989</c:v>
                </c:pt>
                <c:pt idx="268">
                  <c:v>89.698088489999989</c:v>
                </c:pt>
                <c:pt idx="269">
                  <c:v>89.698088489999989</c:v>
                </c:pt>
                <c:pt idx="270">
                  <c:v>89.698088489999989</c:v>
                </c:pt>
                <c:pt idx="271">
                  <c:v>89.698088489999989</c:v>
                </c:pt>
                <c:pt idx="272">
                  <c:v>89.698088489999989</c:v>
                </c:pt>
                <c:pt idx="273">
                  <c:v>89.698088489999989</c:v>
                </c:pt>
                <c:pt idx="274">
                  <c:v>89.698088489999989</c:v>
                </c:pt>
                <c:pt idx="275">
                  <c:v>89.698088489999989</c:v>
                </c:pt>
                <c:pt idx="276">
                  <c:v>89.698088489999989</c:v>
                </c:pt>
                <c:pt idx="277">
                  <c:v>89.698088489999989</c:v>
                </c:pt>
                <c:pt idx="278">
                  <c:v>89.698088489999989</c:v>
                </c:pt>
                <c:pt idx="279">
                  <c:v>89.698088489999989</c:v>
                </c:pt>
                <c:pt idx="280">
                  <c:v>89.698088489999989</c:v>
                </c:pt>
                <c:pt idx="281">
                  <c:v>89.698088489999989</c:v>
                </c:pt>
                <c:pt idx="282">
                  <c:v>89.698088489999989</c:v>
                </c:pt>
                <c:pt idx="283">
                  <c:v>89.698088489999989</c:v>
                </c:pt>
                <c:pt idx="284">
                  <c:v>89.698088489999989</c:v>
                </c:pt>
                <c:pt idx="285">
                  <c:v>89.698088489999989</c:v>
                </c:pt>
                <c:pt idx="286">
                  <c:v>89.698088489999989</c:v>
                </c:pt>
                <c:pt idx="287">
                  <c:v>89.698088489999989</c:v>
                </c:pt>
                <c:pt idx="288">
                  <c:v>89.698088489999989</c:v>
                </c:pt>
                <c:pt idx="289">
                  <c:v>89.698088489999989</c:v>
                </c:pt>
                <c:pt idx="290">
                  <c:v>89.698088489999989</c:v>
                </c:pt>
                <c:pt idx="291">
                  <c:v>89.698088489999989</c:v>
                </c:pt>
                <c:pt idx="292">
                  <c:v>89.698088489999989</c:v>
                </c:pt>
                <c:pt idx="293">
                  <c:v>89.698088489999989</c:v>
                </c:pt>
                <c:pt idx="294">
                  <c:v>89.698088489999989</c:v>
                </c:pt>
                <c:pt idx="295">
                  <c:v>89.698088489999989</c:v>
                </c:pt>
                <c:pt idx="296">
                  <c:v>89.698088489999989</c:v>
                </c:pt>
                <c:pt idx="297">
                  <c:v>89.698088489999989</c:v>
                </c:pt>
                <c:pt idx="298">
                  <c:v>89.698088489999989</c:v>
                </c:pt>
                <c:pt idx="299">
                  <c:v>89.698088489999989</c:v>
                </c:pt>
                <c:pt idx="300">
                  <c:v>89.698088489999989</c:v>
                </c:pt>
                <c:pt idx="301">
                  <c:v>89.698088489999989</c:v>
                </c:pt>
                <c:pt idx="302">
                  <c:v>89.698088489999989</c:v>
                </c:pt>
                <c:pt idx="303">
                  <c:v>89.698088489999989</c:v>
                </c:pt>
                <c:pt idx="304">
                  <c:v>89.698088489999989</c:v>
                </c:pt>
                <c:pt idx="305">
                  <c:v>89.698088489999989</c:v>
                </c:pt>
                <c:pt idx="306">
                  <c:v>89.698088489999989</c:v>
                </c:pt>
                <c:pt idx="307">
                  <c:v>89.698088489999989</c:v>
                </c:pt>
                <c:pt idx="308">
                  <c:v>89.698088489999989</c:v>
                </c:pt>
                <c:pt idx="309">
                  <c:v>89.698088489999989</c:v>
                </c:pt>
                <c:pt idx="310">
                  <c:v>89.698088489999989</c:v>
                </c:pt>
                <c:pt idx="311">
                  <c:v>89.698088489999989</c:v>
                </c:pt>
                <c:pt idx="312">
                  <c:v>89.698088489999989</c:v>
                </c:pt>
                <c:pt idx="313">
                  <c:v>89.698088489999989</c:v>
                </c:pt>
                <c:pt idx="314">
                  <c:v>89.698088489999989</c:v>
                </c:pt>
                <c:pt idx="315">
                  <c:v>89.698088489999989</c:v>
                </c:pt>
                <c:pt idx="316">
                  <c:v>89.698088489999989</c:v>
                </c:pt>
                <c:pt idx="317">
                  <c:v>89.698088489999989</c:v>
                </c:pt>
                <c:pt idx="318">
                  <c:v>89.698088489999989</c:v>
                </c:pt>
                <c:pt idx="319">
                  <c:v>89.698088489999989</c:v>
                </c:pt>
                <c:pt idx="320">
                  <c:v>89.698088489999989</c:v>
                </c:pt>
                <c:pt idx="321">
                  <c:v>89.698088489999989</c:v>
                </c:pt>
                <c:pt idx="322">
                  <c:v>89.698088489999989</c:v>
                </c:pt>
                <c:pt idx="323">
                  <c:v>89.698088489999989</c:v>
                </c:pt>
                <c:pt idx="324">
                  <c:v>89.698088489999989</c:v>
                </c:pt>
                <c:pt idx="325">
                  <c:v>89.698088489999989</c:v>
                </c:pt>
                <c:pt idx="326">
                  <c:v>89.698088489999989</c:v>
                </c:pt>
                <c:pt idx="327">
                  <c:v>89.698088489999989</c:v>
                </c:pt>
                <c:pt idx="328">
                  <c:v>89.698088489999989</c:v>
                </c:pt>
                <c:pt idx="329">
                  <c:v>89.698088489999989</c:v>
                </c:pt>
                <c:pt idx="330">
                  <c:v>89.698088489999989</c:v>
                </c:pt>
                <c:pt idx="331">
                  <c:v>89.698088489999989</c:v>
                </c:pt>
                <c:pt idx="332">
                  <c:v>89.698088489999989</c:v>
                </c:pt>
                <c:pt idx="333">
                  <c:v>89.698088489999989</c:v>
                </c:pt>
                <c:pt idx="334">
                  <c:v>89.698088489999989</c:v>
                </c:pt>
                <c:pt idx="335">
                  <c:v>89.698088489999989</c:v>
                </c:pt>
                <c:pt idx="336">
                  <c:v>89.698088489999989</c:v>
                </c:pt>
                <c:pt idx="337">
                  <c:v>89.698088489999989</c:v>
                </c:pt>
                <c:pt idx="338">
                  <c:v>89.698088489999989</c:v>
                </c:pt>
                <c:pt idx="339">
                  <c:v>89.698088489999989</c:v>
                </c:pt>
                <c:pt idx="340">
                  <c:v>89.698088489999989</c:v>
                </c:pt>
                <c:pt idx="341">
                  <c:v>89.698088489999989</c:v>
                </c:pt>
                <c:pt idx="342">
                  <c:v>89.698088489999989</c:v>
                </c:pt>
                <c:pt idx="343">
                  <c:v>89.698088489999989</c:v>
                </c:pt>
                <c:pt idx="344">
                  <c:v>89.698088489999989</c:v>
                </c:pt>
                <c:pt idx="345">
                  <c:v>89.698088489999989</c:v>
                </c:pt>
                <c:pt idx="346">
                  <c:v>89.698088489999989</c:v>
                </c:pt>
                <c:pt idx="347">
                  <c:v>89.698088489999989</c:v>
                </c:pt>
                <c:pt idx="348">
                  <c:v>89.698088489999989</c:v>
                </c:pt>
                <c:pt idx="349">
                  <c:v>89.698088489999989</c:v>
                </c:pt>
                <c:pt idx="350">
                  <c:v>89.698088489999989</c:v>
                </c:pt>
                <c:pt idx="351">
                  <c:v>89.698088489999989</c:v>
                </c:pt>
                <c:pt idx="352">
                  <c:v>89.698088489999989</c:v>
                </c:pt>
                <c:pt idx="353">
                  <c:v>89.698088489999989</c:v>
                </c:pt>
                <c:pt idx="354">
                  <c:v>89.698088489999989</c:v>
                </c:pt>
                <c:pt idx="355">
                  <c:v>89.698088489999989</c:v>
                </c:pt>
                <c:pt idx="356">
                  <c:v>89.698088489999989</c:v>
                </c:pt>
                <c:pt idx="357">
                  <c:v>89.698088489999989</c:v>
                </c:pt>
                <c:pt idx="358">
                  <c:v>89.698088489999989</c:v>
                </c:pt>
                <c:pt idx="359">
                  <c:v>89.698088489999989</c:v>
                </c:pt>
                <c:pt idx="360">
                  <c:v>89.698088489999989</c:v>
                </c:pt>
                <c:pt idx="361">
                  <c:v>89.698088489999989</c:v>
                </c:pt>
                <c:pt idx="362">
                  <c:v>89.698088489999989</c:v>
                </c:pt>
                <c:pt idx="363">
                  <c:v>89.698088489999989</c:v>
                </c:pt>
                <c:pt idx="364">
                  <c:v>89.698088489999989</c:v>
                </c:pt>
                <c:pt idx="365">
                  <c:v>89.698088489999989</c:v>
                </c:pt>
                <c:pt idx="366">
                  <c:v>89.698088489999989</c:v>
                </c:pt>
                <c:pt idx="367">
                  <c:v>89.698088489999989</c:v>
                </c:pt>
                <c:pt idx="368">
                  <c:v>89.698088489999989</c:v>
                </c:pt>
                <c:pt idx="369">
                  <c:v>89.698088489999989</c:v>
                </c:pt>
                <c:pt idx="370">
                  <c:v>89.698088489999989</c:v>
                </c:pt>
                <c:pt idx="371">
                  <c:v>89.698088489999989</c:v>
                </c:pt>
                <c:pt idx="372">
                  <c:v>89.698088489999989</c:v>
                </c:pt>
                <c:pt idx="373">
                  <c:v>89.698088489999989</c:v>
                </c:pt>
                <c:pt idx="374">
                  <c:v>89.698088489999989</c:v>
                </c:pt>
                <c:pt idx="375">
                  <c:v>89.698088489999989</c:v>
                </c:pt>
                <c:pt idx="376">
                  <c:v>89.698088489999989</c:v>
                </c:pt>
                <c:pt idx="377">
                  <c:v>89.698088489999989</c:v>
                </c:pt>
                <c:pt idx="378">
                  <c:v>89.698088489999989</c:v>
                </c:pt>
                <c:pt idx="379">
                  <c:v>89.698088489999989</c:v>
                </c:pt>
                <c:pt idx="380">
                  <c:v>89.698088489999989</c:v>
                </c:pt>
                <c:pt idx="381">
                  <c:v>89.698088489999989</c:v>
                </c:pt>
                <c:pt idx="382">
                  <c:v>89.698088489999989</c:v>
                </c:pt>
                <c:pt idx="383">
                  <c:v>89.698088489999989</c:v>
                </c:pt>
                <c:pt idx="384">
                  <c:v>89.698088489999989</c:v>
                </c:pt>
                <c:pt idx="385">
                  <c:v>89.698088489999989</c:v>
                </c:pt>
                <c:pt idx="386">
                  <c:v>89.698088489999989</c:v>
                </c:pt>
                <c:pt idx="387">
                  <c:v>89.698088489999989</c:v>
                </c:pt>
                <c:pt idx="388">
                  <c:v>89.698088489999989</c:v>
                </c:pt>
                <c:pt idx="389">
                  <c:v>89.698088489999989</c:v>
                </c:pt>
                <c:pt idx="390">
                  <c:v>89.698088489999989</c:v>
                </c:pt>
                <c:pt idx="391">
                  <c:v>89.698088489999989</c:v>
                </c:pt>
                <c:pt idx="392">
                  <c:v>89.698088489999989</c:v>
                </c:pt>
                <c:pt idx="393">
                  <c:v>89.698088489999989</c:v>
                </c:pt>
                <c:pt idx="394">
                  <c:v>89.698088489999989</c:v>
                </c:pt>
                <c:pt idx="395">
                  <c:v>89.698088489999989</c:v>
                </c:pt>
                <c:pt idx="396">
                  <c:v>89.698088489999989</c:v>
                </c:pt>
                <c:pt idx="397">
                  <c:v>89.698088489999989</c:v>
                </c:pt>
                <c:pt idx="398">
                  <c:v>89.698088489999989</c:v>
                </c:pt>
                <c:pt idx="399">
                  <c:v>89.698088489999989</c:v>
                </c:pt>
                <c:pt idx="400">
                  <c:v>89.698088489999989</c:v>
                </c:pt>
                <c:pt idx="401">
                  <c:v>89.698088489999989</c:v>
                </c:pt>
                <c:pt idx="402">
                  <c:v>89.698088489999989</c:v>
                </c:pt>
                <c:pt idx="403">
                  <c:v>89.698088489999989</c:v>
                </c:pt>
                <c:pt idx="404">
                  <c:v>89.698088489999989</c:v>
                </c:pt>
                <c:pt idx="405">
                  <c:v>89.698088489999989</c:v>
                </c:pt>
                <c:pt idx="406">
                  <c:v>89.698088489999989</c:v>
                </c:pt>
                <c:pt idx="407">
                  <c:v>89.698088489999989</c:v>
                </c:pt>
                <c:pt idx="408">
                  <c:v>89.698088489999989</c:v>
                </c:pt>
                <c:pt idx="409">
                  <c:v>89.698088489999989</c:v>
                </c:pt>
                <c:pt idx="410">
                  <c:v>89.698088489999989</c:v>
                </c:pt>
                <c:pt idx="411">
                  <c:v>89.698088489999989</c:v>
                </c:pt>
                <c:pt idx="412">
                  <c:v>89.698088489999989</c:v>
                </c:pt>
                <c:pt idx="413">
                  <c:v>89.698088489999989</c:v>
                </c:pt>
                <c:pt idx="414">
                  <c:v>89.698088489999989</c:v>
                </c:pt>
                <c:pt idx="415">
                  <c:v>89.698088489999989</c:v>
                </c:pt>
                <c:pt idx="416">
                  <c:v>89.698088489999989</c:v>
                </c:pt>
                <c:pt idx="417">
                  <c:v>89.698088489999989</c:v>
                </c:pt>
                <c:pt idx="418">
                  <c:v>89.698088489999989</c:v>
                </c:pt>
                <c:pt idx="419">
                  <c:v>89.698088489999989</c:v>
                </c:pt>
                <c:pt idx="420">
                  <c:v>89.698088489999989</c:v>
                </c:pt>
                <c:pt idx="421">
                  <c:v>89.698088489999989</c:v>
                </c:pt>
                <c:pt idx="422">
                  <c:v>89.698088489999989</c:v>
                </c:pt>
                <c:pt idx="423">
                  <c:v>89.698088489999989</c:v>
                </c:pt>
                <c:pt idx="424">
                  <c:v>89.698088489999989</c:v>
                </c:pt>
                <c:pt idx="425">
                  <c:v>89.698088489999989</c:v>
                </c:pt>
                <c:pt idx="426">
                  <c:v>89.698088489999989</c:v>
                </c:pt>
                <c:pt idx="427">
                  <c:v>89.698088489999989</c:v>
                </c:pt>
                <c:pt idx="428">
                  <c:v>89.698088489999989</c:v>
                </c:pt>
                <c:pt idx="429">
                  <c:v>89.698088489999989</c:v>
                </c:pt>
                <c:pt idx="430">
                  <c:v>89.698088489999989</c:v>
                </c:pt>
                <c:pt idx="431">
                  <c:v>89.698088489999989</c:v>
                </c:pt>
                <c:pt idx="432">
                  <c:v>89.698088489999989</c:v>
                </c:pt>
                <c:pt idx="433">
                  <c:v>89.698088489999989</c:v>
                </c:pt>
                <c:pt idx="434">
                  <c:v>89.698088489999989</c:v>
                </c:pt>
                <c:pt idx="435">
                  <c:v>89.698088489999989</c:v>
                </c:pt>
                <c:pt idx="436">
                  <c:v>89.698088489999989</c:v>
                </c:pt>
                <c:pt idx="437">
                  <c:v>89.698088489999989</c:v>
                </c:pt>
                <c:pt idx="438">
                  <c:v>89.698088489999989</c:v>
                </c:pt>
                <c:pt idx="439">
                  <c:v>89.698088489999989</c:v>
                </c:pt>
                <c:pt idx="440">
                  <c:v>89.698088489999989</c:v>
                </c:pt>
                <c:pt idx="441">
                  <c:v>89.698088489999989</c:v>
                </c:pt>
                <c:pt idx="442">
                  <c:v>89.698088489999989</c:v>
                </c:pt>
                <c:pt idx="443">
                  <c:v>89.698088489999989</c:v>
                </c:pt>
                <c:pt idx="444">
                  <c:v>89.698088489999989</c:v>
                </c:pt>
                <c:pt idx="445">
                  <c:v>89.698088489999989</c:v>
                </c:pt>
                <c:pt idx="446">
                  <c:v>89.698088489999989</c:v>
                </c:pt>
                <c:pt idx="447">
                  <c:v>89.698088489999989</c:v>
                </c:pt>
                <c:pt idx="448">
                  <c:v>89.698088489999989</c:v>
                </c:pt>
                <c:pt idx="449">
                  <c:v>89.698088489999989</c:v>
                </c:pt>
                <c:pt idx="450">
                  <c:v>89.698088489999989</c:v>
                </c:pt>
                <c:pt idx="451">
                  <c:v>89.698088489999989</c:v>
                </c:pt>
                <c:pt idx="452">
                  <c:v>89.698088489999989</c:v>
                </c:pt>
                <c:pt idx="453">
                  <c:v>89.698088489999989</c:v>
                </c:pt>
                <c:pt idx="454">
                  <c:v>89.698088489999989</c:v>
                </c:pt>
                <c:pt idx="455">
                  <c:v>89.698088489999989</c:v>
                </c:pt>
                <c:pt idx="456">
                  <c:v>89.698088489999989</c:v>
                </c:pt>
                <c:pt idx="457">
                  <c:v>89.698088489999989</c:v>
                </c:pt>
                <c:pt idx="458">
                  <c:v>89.698088489999989</c:v>
                </c:pt>
                <c:pt idx="459">
                  <c:v>89.698088489999989</c:v>
                </c:pt>
                <c:pt idx="460">
                  <c:v>89.698088489999989</c:v>
                </c:pt>
                <c:pt idx="461">
                  <c:v>89.698088489999989</c:v>
                </c:pt>
                <c:pt idx="462">
                  <c:v>89.698088489999989</c:v>
                </c:pt>
                <c:pt idx="463">
                  <c:v>89.698088489999989</c:v>
                </c:pt>
                <c:pt idx="464">
                  <c:v>89.698088489999989</c:v>
                </c:pt>
                <c:pt idx="465">
                  <c:v>89.698088489999989</c:v>
                </c:pt>
                <c:pt idx="466">
                  <c:v>89.698088489999989</c:v>
                </c:pt>
                <c:pt idx="467">
                  <c:v>89.698088489999989</c:v>
                </c:pt>
                <c:pt idx="468">
                  <c:v>89.698088489999989</c:v>
                </c:pt>
                <c:pt idx="469">
                  <c:v>89.698088489999989</c:v>
                </c:pt>
                <c:pt idx="470">
                  <c:v>89.698088489999989</c:v>
                </c:pt>
                <c:pt idx="471">
                  <c:v>89.698088489999989</c:v>
                </c:pt>
                <c:pt idx="472">
                  <c:v>89.698088489999989</c:v>
                </c:pt>
                <c:pt idx="473">
                  <c:v>89.698088489999989</c:v>
                </c:pt>
                <c:pt idx="474">
                  <c:v>89.698088489999989</c:v>
                </c:pt>
                <c:pt idx="475">
                  <c:v>89.698088489999989</c:v>
                </c:pt>
                <c:pt idx="476">
                  <c:v>89.698088489999989</c:v>
                </c:pt>
                <c:pt idx="477">
                  <c:v>89.698088489999989</c:v>
                </c:pt>
                <c:pt idx="478">
                  <c:v>89.698088489999989</c:v>
                </c:pt>
                <c:pt idx="479">
                  <c:v>89.698088489999989</c:v>
                </c:pt>
                <c:pt idx="480">
                  <c:v>89.698088489999989</c:v>
                </c:pt>
                <c:pt idx="481">
                  <c:v>89.698088489999989</c:v>
                </c:pt>
                <c:pt idx="482">
                  <c:v>89.698088489999989</c:v>
                </c:pt>
                <c:pt idx="483">
                  <c:v>89.698088489999989</c:v>
                </c:pt>
                <c:pt idx="484">
                  <c:v>89.698088489999989</c:v>
                </c:pt>
                <c:pt idx="485">
                  <c:v>89.698088489999989</c:v>
                </c:pt>
                <c:pt idx="486">
                  <c:v>89.698088489999989</c:v>
                </c:pt>
                <c:pt idx="487">
                  <c:v>89.698088489999989</c:v>
                </c:pt>
                <c:pt idx="488">
                  <c:v>89.698088489999989</c:v>
                </c:pt>
                <c:pt idx="489">
                  <c:v>89.698088489999989</c:v>
                </c:pt>
                <c:pt idx="490">
                  <c:v>89.698088489999989</c:v>
                </c:pt>
                <c:pt idx="491">
                  <c:v>89.698088489999989</c:v>
                </c:pt>
                <c:pt idx="492">
                  <c:v>89.698088489999989</c:v>
                </c:pt>
                <c:pt idx="493">
                  <c:v>89.698088489999989</c:v>
                </c:pt>
                <c:pt idx="494">
                  <c:v>89.698088489999989</c:v>
                </c:pt>
                <c:pt idx="495">
                  <c:v>89.698088489999989</c:v>
                </c:pt>
                <c:pt idx="496">
                  <c:v>89.698088489999989</c:v>
                </c:pt>
                <c:pt idx="497">
                  <c:v>89.698088489999989</c:v>
                </c:pt>
                <c:pt idx="498">
                  <c:v>89.698088489999989</c:v>
                </c:pt>
                <c:pt idx="499">
                  <c:v>89.698088489999989</c:v>
                </c:pt>
                <c:pt idx="500">
                  <c:v>89.698088489999989</c:v>
                </c:pt>
                <c:pt idx="501">
                  <c:v>89.698088489999989</c:v>
                </c:pt>
                <c:pt idx="502">
                  <c:v>89.698088489999989</c:v>
                </c:pt>
                <c:pt idx="503">
                  <c:v>89.698088489999989</c:v>
                </c:pt>
                <c:pt idx="504">
                  <c:v>89.698088489999989</c:v>
                </c:pt>
                <c:pt idx="505">
                  <c:v>89.698088489999989</c:v>
                </c:pt>
                <c:pt idx="506">
                  <c:v>89.698088489999989</c:v>
                </c:pt>
                <c:pt idx="507">
                  <c:v>89.698088489999989</c:v>
                </c:pt>
                <c:pt idx="508">
                  <c:v>89.698088489999989</c:v>
                </c:pt>
                <c:pt idx="509">
                  <c:v>89.698088489999989</c:v>
                </c:pt>
                <c:pt idx="510">
                  <c:v>89.698088489999989</c:v>
                </c:pt>
                <c:pt idx="511">
                  <c:v>89.698088489999989</c:v>
                </c:pt>
                <c:pt idx="512">
                  <c:v>89.698088489999989</c:v>
                </c:pt>
                <c:pt idx="513">
                  <c:v>89.698088489999989</c:v>
                </c:pt>
                <c:pt idx="514">
                  <c:v>89.698088489999989</c:v>
                </c:pt>
                <c:pt idx="515">
                  <c:v>89.698088489999989</c:v>
                </c:pt>
                <c:pt idx="516">
                  <c:v>89.698088489999989</c:v>
                </c:pt>
                <c:pt idx="517">
                  <c:v>89.698088489999989</c:v>
                </c:pt>
                <c:pt idx="518">
                  <c:v>89.698088489999989</c:v>
                </c:pt>
                <c:pt idx="519">
                  <c:v>89.698088489999989</c:v>
                </c:pt>
                <c:pt idx="520">
                  <c:v>89.698088489999989</c:v>
                </c:pt>
                <c:pt idx="521">
                  <c:v>89.698088489999989</c:v>
                </c:pt>
                <c:pt idx="522">
                  <c:v>89.698088489999989</c:v>
                </c:pt>
                <c:pt idx="523">
                  <c:v>89.698088489999989</c:v>
                </c:pt>
                <c:pt idx="524">
                  <c:v>89.698088489999989</c:v>
                </c:pt>
                <c:pt idx="525">
                  <c:v>89.698088489999989</c:v>
                </c:pt>
                <c:pt idx="526">
                  <c:v>89.698088489999989</c:v>
                </c:pt>
                <c:pt idx="527">
                  <c:v>89.698088489999989</c:v>
                </c:pt>
                <c:pt idx="528">
                  <c:v>89.698088489999989</c:v>
                </c:pt>
                <c:pt idx="529">
                  <c:v>89.698088489999989</c:v>
                </c:pt>
                <c:pt idx="530">
                  <c:v>89.698088489999989</c:v>
                </c:pt>
                <c:pt idx="531">
                  <c:v>89.698088489999989</c:v>
                </c:pt>
                <c:pt idx="532">
                  <c:v>89.698088489999989</c:v>
                </c:pt>
                <c:pt idx="533">
                  <c:v>89.698088489999989</c:v>
                </c:pt>
                <c:pt idx="534">
                  <c:v>89.698088489999989</c:v>
                </c:pt>
                <c:pt idx="535">
                  <c:v>89.698088489999989</c:v>
                </c:pt>
                <c:pt idx="536">
                  <c:v>89.698088489999989</c:v>
                </c:pt>
                <c:pt idx="537">
                  <c:v>89.698088489999989</c:v>
                </c:pt>
                <c:pt idx="538">
                  <c:v>89.698088489999989</c:v>
                </c:pt>
                <c:pt idx="539">
                  <c:v>89.698088489999989</c:v>
                </c:pt>
                <c:pt idx="540">
                  <c:v>89.698088489999989</c:v>
                </c:pt>
                <c:pt idx="541">
                  <c:v>89.698088489999989</c:v>
                </c:pt>
                <c:pt idx="542">
                  <c:v>89.698088489999989</c:v>
                </c:pt>
                <c:pt idx="543">
                  <c:v>89.698088489999989</c:v>
                </c:pt>
                <c:pt idx="544">
                  <c:v>89.698088489999989</c:v>
                </c:pt>
                <c:pt idx="545">
                  <c:v>89.698088489999989</c:v>
                </c:pt>
                <c:pt idx="546">
                  <c:v>89.698088489999989</c:v>
                </c:pt>
                <c:pt idx="547">
                  <c:v>89.698088489999989</c:v>
                </c:pt>
                <c:pt idx="548">
                  <c:v>89.698088489999989</c:v>
                </c:pt>
                <c:pt idx="549">
                  <c:v>89.698088489999989</c:v>
                </c:pt>
                <c:pt idx="550">
                  <c:v>89.698088489999989</c:v>
                </c:pt>
                <c:pt idx="551">
                  <c:v>89.698088489999989</c:v>
                </c:pt>
                <c:pt idx="552">
                  <c:v>89.698088489999989</c:v>
                </c:pt>
                <c:pt idx="553">
                  <c:v>89.698088489999989</c:v>
                </c:pt>
                <c:pt idx="554">
                  <c:v>89.698088489999989</c:v>
                </c:pt>
                <c:pt idx="555">
                  <c:v>89.698088489999989</c:v>
                </c:pt>
                <c:pt idx="556">
                  <c:v>89.698088489999989</c:v>
                </c:pt>
                <c:pt idx="557">
                  <c:v>89.698088489999989</c:v>
                </c:pt>
                <c:pt idx="558">
                  <c:v>89.698088489999989</c:v>
                </c:pt>
                <c:pt idx="559">
                  <c:v>89.698088489999989</c:v>
                </c:pt>
                <c:pt idx="560">
                  <c:v>89.698088489999989</c:v>
                </c:pt>
                <c:pt idx="561">
                  <c:v>89.698088489999989</c:v>
                </c:pt>
                <c:pt idx="562">
                  <c:v>89.698088489999989</c:v>
                </c:pt>
                <c:pt idx="563">
                  <c:v>89.698088489999989</c:v>
                </c:pt>
                <c:pt idx="564">
                  <c:v>89.698088489999989</c:v>
                </c:pt>
                <c:pt idx="565">
                  <c:v>89.698088489999989</c:v>
                </c:pt>
                <c:pt idx="566">
                  <c:v>89.698088489999989</c:v>
                </c:pt>
                <c:pt idx="567">
                  <c:v>89.698088489999989</c:v>
                </c:pt>
                <c:pt idx="568">
                  <c:v>89.698088489999989</c:v>
                </c:pt>
                <c:pt idx="569">
                  <c:v>89.698088489999989</c:v>
                </c:pt>
                <c:pt idx="570">
                  <c:v>89.698088489999989</c:v>
                </c:pt>
                <c:pt idx="571">
                  <c:v>89.698088489999989</c:v>
                </c:pt>
                <c:pt idx="572">
                  <c:v>89.698088489999989</c:v>
                </c:pt>
                <c:pt idx="573">
                  <c:v>89.698088489999989</c:v>
                </c:pt>
                <c:pt idx="574">
                  <c:v>89.698088489999989</c:v>
                </c:pt>
                <c:pt idx="575">
                  <c:v>89.698088489999989</c:v>
                </c:pt>
                <c:pt idx="576">
                  <c:v>89.698088489999989</c:v>
                </c:pt>
                <c:pt idx="577">
                  <c:v>89.698088489999989</c:v>
                </c:pt>
                <c:pt idx="578">
                  <c:v>89.698088489999989</c:v>
                </c:pt>
                <c:pt idx="579">
                  <c:v>89.698088489999989</c:v>
                </c:pt>
                <c:pt idx="580">
                  <c:v>89.698088489999989</c:v>
                </c:pt>
                <c:pt idx="581">
                  <c:v>89.698088489999989</c:v>
                </c:pt>
                <c:pt idx="582">
                  <c:v>89.698088489999989</c:v>
                </c:pt>
                <c:pt idx="583">
                  <c:v>89.698088489999989</c:v>
                </c:pt>
                <c:pt idx="584">
                  <c:v>89.698088489999989</c:v>
                </c:pt>
                <c:pt idx="585">
                  <c:v>89.698088489999989</c:v>
                </c:pt>
                <c:pt idx="586">
                  <c:v>89.698088489999989</c:v>
                </c:pt>
                <c:pt idx="587">
                  <c:v>89.698088489999989</c:v>
                </c:pt>
                <c:pt idx="588">
                  <c:v>89.698088489999989</c:v>
                </c:pt>
                <c:pt idx="589">
                  <c:v>89.698088489999989</c:v>
                </c:pt>
                <c:pt idx="590">
                  <c:v>89.698088489999989</c:v>
                </c:pt>
                <c:pt idx="591">
                  <c:v>89.698088489999989</c:v>
                </c:pt>
                <c:pt idx="592">
                  <c:v>89.698088489999989</c:v>
                </c:pt>
                <c:pt idx="593">
                  <c:v>89.698088489999989</c:v>
                </c:pt>
                <c:pt idx="594">
                  <c:v>89.698088489999989</c:v>
                </c:pt>
                <c:pt idx="595">
                  <c:v>89.698088489999989</c:v>
                </c:pt>
                <c:pt idx="596">
                  <c:v>89.698088489999989</c:v>
                </c:pt>
                <c:pt idx="597">
                  <c:v>89.698088489999989</c:v>
                </c:pt>
                <c:pt idx="598">
                  <c:v>89.698088489999989</c:v>
                </c:pt>
                <c:pt idx="599">
                  <c:v>89.698088489999989</c:v>
                </c:pt>
                <c:pt idx="600">
                  <c:v>89.698088489999989</c:v>
                </c:pt>
                <c:pt idx="601">
                  <c:v>89.698088489999989</c:v>
                </c:pt>
                <c:pt idx="602">
                  <c:v>89.698088489999989</c:v>
                </c:pt>
                <c:pt idx="603">
                  <c:v>89.698088489999989</c:v>
                </c:pt>
                <c:pt idx="604">
                  <c:v>89.698088489999989</c:v>
                </c:pt>
                <c:pt idx="605">
                  <c:v>89.698088489999989</c:v>
                </c:pt>
                <c:pt idx="606">
                  <c:v>89.698088489999989</c:v>
                </c:pt>
                <c:pt idx="607">
                  <c:v>89.698088489999989</c:v>
                </c:pt>
                <c:pt idx="608">
                  <c:v>89.698088489999989</c:v>
                </c:pt>
                <c:pt idx="609">
                  <c:v>89.698088489999989</c:v>
                </c:pt>
                <c:pt idx="610">
                  <c:v>89.698088489999989</c:v>
                </c:pt>
                <c:pt idx="611">
                  <c:v>89.698088489999989</c:v>
                </c:pt>
                <c:pt idx="612">
                  <c:v>89.698088489999989</c:v>
                </c:pt>
                <c:pt idx="613">
                  <c:v>89.698088489999989</c:v>
                </c:pt>
                <c:pt idx="614">
                  <c:v>89.698088489999989</c:v>
                </c:pt>
                <c:pt idx="615">
                  <c:v>89.698088489999989</c:v>
                </c:pt>
                <c:pt idx="616">
                  <c:v>89.698088489999989</c:v>
                </c:pt>
                <c:pt idx="617">
                  <c:v>89.698088489999989</c:v>
                </c:pt>
                <c:pt idx="618">
                  <c:v>89.698088489999989</c:v>
                </c:pt>
                <c:pt idx="619">
                  <c:v>89.698088489999989</c:v>
                </c:pt>
                <c:pt idx="620">
                  <c:v>89.698088489999989</c:v>
                </c:pt>
                <c:pt idx="621">
                  <c:v>89.698088489999989</c:v>
                </c:pt>
                <c:pt idx="622">
                  <c:v>89.698088489999989</c:v>
                </c:pt>
                <c:pt idx="623">
                  <c:v>89.698088489999989</c:v>
                </c:pt>
                <c:pt idx="624">
                  <c:v>89.698088489999989</c:v>
                </c:pt>
                <c:pt idx="625">
                  <c:v>89.698088489999989</c:v>
                </c:pt>
                <c:pt idx="626">
                  <c:v>89.698088489999989</c:v>
                </c:pt>
                <c:pt idx="627">
                  <c:v>89.698088489999989</c:v>
                </c:pt>
                <c:pt idx="628">
                  <c:v>89.698088489999989</c:v>
                </c:pt>
                <c:pt idx="629">
                  <c:v>89.698088489999989</c:v>
                </c:pt>
                <c:pt idx="630">
                  <c:v>89.698088489999989</c:v>
                </c:pt>
                <c:pt idx="631">
                  <c:v>89.698088489999989</c:v>
                </c:pt>
                <c:pt idx="632">
                  <c:v>89.698088489999989</c:v>
                </c:pt>
                <c:pt idx="633">
                  <c:v>89.698088489999989</c:v>
                </c:pt>
                <c:pt idx="634">
                  <c:v>89.698088489999989</c:v>
                </c:pt>
                <c:pt idx="635">
                  <c:v>89.698088489999989</c:v>
                </c:pt>
                <c:pt idx="636">
                  <c:v>89.698088489999989</c:v>
                </c:pt>
                <c:pt idx="637">
                  <c:v>89.698088489999989</c:v>
                </c:pt>
                <c:pt idx="638">
                  <c:v>89.698088489999989</c:v>
                </c:pt>
                <c:pt idx="639">
                  <c:v>89.698088489999989</c:v>
                </c:pt>
                <c:pt idx="640">
                  <c:v>89.698088489999989</c:v>
                </c:pt>
                <c:pt idx="641">
                  <c:v>89.698088489999989</c:v>
                </c:pt>
                <c:pt idx="642">
                  <c:v>89.698088489999989</c:v>
                </c:pt>
                <c:pt idx="643">
                  <c:v>89.698088489999989</c:v>
                </c:pt>
                <c:pt idx="644">
                  <c:v>89.698088489999989</c:v>
                </c:pt>
                <c:pt idx="645">
                  <c:v>89.698088489999989</c:v>
                </c:pt>
                <c:pt idx="646">
                  <c:v>89.698088489999989</c:v>
                </c:pt>
                <c:pt idx="647">
                  <c:v>89.698088489999989</c:v>
                </c:pt>
                <c:pt idx="648">
                  <c:v>89.698088489999989</c:v>
                </c:pt>
                <c:pt idx="649">
                  <c:v>89.698088489999989</c:v>
                </c:pt>
                <c:pt idx="650">
                  <c:v>89.698088489999989</c:v>
                </c:pt>
                <c:pt idx="651">
                  <c:v>89.698088489999989</c:v>
                </c:pt>
                <c:pt idx="652">
                  <c:v>89.698088489999989</c:v>
                </c:pt>
                <c:pt idx="653">
                  <c:v>89.698088489999989</c:v>
                </c:pt>
                <c:pt idx="654">
                  <c:v>89.698088489999989</c:v>
                </c:pt>
                <c:pt idx="655">
                  <c:v>89.698088489999989</c:v>
                </c:pt>
                <c:pt idx="656">
                  <c:v>89.698088489999989</c:v>
                </c:pt>
                <c:pt idx="657">
                  <c:v>89.698088489999989</c:v>
                </c:pt>
                <c:pt idx="658">
                  <c:v>89.698088489999989</c:v>
                </c:pt>
                <c:pt idx="659">
                  <c:v>89.698088489999989</c:v>
                </c:pt>
                <c:pt idx="660">
                  <c:v>89.698088489999989</c:v>
                </c:pt>
                <c:pt idx="661">
                  <c:v>89.698088489999989</c:v>
                </c:pt>
                <c:pt idx="662">
                  <c:v>89.698088489999989</c:v>
                </c:pt>
                <c:pt idx="663">
                  <c:v>89.698088489999989</c:v>
                </c:pt>
                <c:pt idx="664">
                  <c:v>89.698088489999989</c:v>
                </c:pt>
                <c:pt idx="665">
                  <c:v>89.698088489999989</c:v>
                </c:pt>
                <c:pt idx="666">
                  <c:v>89.698088489999989</c:v>
                </c:pt>
                <c:pt idx="667">
                  <c:v>89.698088489999989</c:v>
                </c:pt>
                <c:pt idx="668">
                  <c:v>89.698088489999989</c:v>
                </c:pt>
                <c:pt idx="669">
                  <c:v>89.698088489999989</c:v>
                </c:pt>
                <c:pt idx="670">
                  <c:v>89.698088489999989</c:v>
                </c:pt>
                <c:pt idx="671">
                  <c:v>89.698088489999989</c:v>
                </c:pt>
                <c:pt idx="672">
                  <c:v>89.698088489999989</c:v>
                </c:pt>
                <c:pt idx="673">
                  <c:v>89.698088489999989</c:v>
                </c:pt>
                <c:pt idx="674">
                  <c:v>89.698088489999989</c:v>
                </c:pt>
                <c:pt idx="675">
                  <c:v>89.698088489999989</c:v>
                </c:pt>
                <c:pt idx="676">
                  <c:v>89.698088489999989</c:v>
                </c:pt>
                <c:pt idx="677">
                  <c:v>89.698088489999989</c:v>
                </c:pt>
                <c:pt idx="678">
                  <c:v>89.698088489999989</c:v>
                </c:pt>
                <c:pt idx="679">
                  <c:v>89.698088489999989</c:v>
                </c:pt>
                <c:pt idx="680">
                  <c:v>89.698088489999989</c:v>
                </c:pt>
                <c:pt idx="681">
                  <c:v>89.698088489999989</c:v>
                </c:pt>
                <c:pt idx="682">
                  <c:v>89.698088489999989</c:v>
                </c:pt>
                <c:pt idx="683">
                  <c:v>89.698088489999989</c:v>
                </c:pt>
                <c:pt idx="684">
                  <c:v>89.698088489999989</c:v>
                </c:pt>
                <c:pt idx="685">
                  <c:v>89.698088489999989</c:v>
                </c:pt>
                <c:pt idx="686">
                  <c:v>89.698088489999989</c:v>
                </c:pt>
                <c:pt idx="687">
                  <c:v>89.698088489999989</c:v>
                </c:pt>
                <c:pt idx="688">
                  <c:v>89.698088489999989</c:v>
                </c:pt>
                <c:pt idx="689">
                  <c:v>89.698088489999989</c:v>
                </c:pt>
                <c:pt idx="690">
                  <c:v>89.698088489999989</c:v>
                </c:pt>
                <c:pt idx="691">
                  <c:v>89.698088489999989</c:v>
                </c:pt>
                <c:pt idx="692">
                  <c:v>89.698088489999989</c:v>
                </c:pt>
                <c:pt idx="693">
                  <c:v>89.698088489999989</c:v>
                </c:pt>
                <c:pt idx="694">
                  <c:v>89.698088489999989</c:v>
                </c:pt>
                <c:pt idx="695">
                  <c:v>89.698088489999989</c:v>
                </c:pt>
                <c:pt idx="696">
                  <c:v>89.698088489999989</c:v>
                </c:pt>
                <c:pt idx="697">
                  <c:v>89.698088489999989</c:v>
                </c:pt>
                <c:pt idx="698">
                  <c:v>89.698088489999989</c:v>
                </c:pt>
                <c:pt idx="699">
                  <c:v>89.698088489999989</c:v>
                </c:pt>
                <c:pt idx="700">
                  <c:v>89.698088489999989</c:v>
                </c:pt>
                <c:pt idx="701">
                  <c:v>89.698088489999989</c:v>
                </c:pt>
                <c:pt idx="702">
                  <c:v>89.698088489999989</c:v>
                </c:pt>
                <c:pt idx="703">
                  <c:v>89.698088489999989</c:v>
                </c:pt>
                <c:pt idx="704">
                  <c:v>89.698088489999989</c:v>
                </c:pt>
                <c:pt idx="705">
                  <c:v>89.698088489999989</c:v>
                </c:pt>
                <c:pt idx="706">
                  <c:v>89.698088489999989</c:v>
                </c:pt>
                <c:pt idx="707">
                  <c:v>89.698088489999989</c:v>
                </c:pt>
                <c:pt idx="708">
                  <c:v>89.698088489999989</c:v>
                </c:pt>
                <c:pt idx="709">
                  <c:v>89.698088489999989</c:v>
                </c:pt>
                <c:pt idx="710">
                  <c:v>89.698088489999989</c:v>
                </c:pt>
                <c:pt idx="711">
                  <c:v>89.698088489999989</c:v>
                </c:pt>
                <c:pt idx="712">
                  <c:v>89.698088489999989</c:v>
                </c:pt>
                <c:pt idx="713">
                  <c:v>89.698088489999989</c:v>
                </c:pt>
                <c:pt idx="714">
                  <c:v>89.698088489999989</c:v>
                </c:pt>
                <c:pt idx="715">
                  <c:v>89.698088489999989</c:v>
                </c:pt>
                <c:pt idx="716">
                  <c:v>89.698088489999989</c:v>
                </c:pt>
                <c:pt idx="717">
                  <c:v>89.698088489999989</c:v>
                </c:pt>
                <c:pt idx="718">
                  <c:v>89.698088489999989</c:v>
                </c:pt>
                <c:pt idx="719">
                  <c:v>89.698088489999989</c:v>
                </c:pt>
                <c:pt idx="720">
                  <c:v>89.698088489999989</c:v>
                </c:pt>
                <c:pt idx="721">
                  <c:v>89.698088489999989</c:v>
                </c:pt>
                <c:pt idx="722">
                  <c:v>89.698088489999989</c:v>
                </c:pt>
                <c:pt idx="723">
                  <c:v>89.698088489999989</c:v>
                </c:pt>
                <c:pt idx="724">
                  <c:v>89.698088489999989</c:v>
                </c:pt>
                <c:pt idx="725">
                  <c:v>89.698088489999989</c:v>
                </c:pt>
                <c:pt idx="726">
                  <c:v>89.698088489999989</c:v>
                </c:pt>
                <c:pt idx="727">
                  <c:v>89.698088489999989</c:v>
                </c:pt>
                <c:pt idx="728">
                  <c:v>89.698088489999989</c:v>
                </c:pt>
                <c:pt idx="729">
                  <c:v>89.698088489999989</c:v>
                </c:pt>
                <c:pt idx="730">
                  <c:v>89.698088489999989</c:v>
                </c:pt>
                <c:pt idx="731">
                  <c:v>89.698088489999989</c:v>
                </c:pt>
                <c:pt idx="732">
                  <c:v>89.698088489999989</c:v>
                </c:pt>
                <c:pt idx="733">
                  <c:v>89.698088489999989</c:v>
                </c:pt>
                <c:pt idx="734">
                  <c:v>89.698088489999989</c:v>
                </c:pt>
                <c:pt idx="735">
                  <c:v>89.698088489999989</c:v>
                </c:pt>
                <c:pt idx="736">
                  <c:v>89.698088489999989</c:v>
                </c:pt>
                <c:pt idx="737">
                  <c:v>89.698088489999989</c:v>
                </c:pt>
                <c:pt idx="738">
                  <c:v>89.698088489999989</c:v>
                </c:pt>
                <c:pt idx="739">
                  <c:v>89.698088489999989</c:v>
                </c:pt>
                <c:pt idx="740">
                  <c:v>89.698088489999989</c:v>
                </c:pt>
                <c:pt idx="741">
                  <c:v>89.698088489999989</c:v>
                </c:pt>
                <c:pt idx="742">
                  <c:v>89.698088489999989</c:v>
                </c:pt>
                <c:pt idx="743">
                  <c:v>89.698088489999989</c:v>
                </c:pt>
                <c:pt idx="744">
                  <c:v>89.698088489999989</c:v>
                </c:pt>
                <c:pt idx="745">
                  <c:v>89.698088489999989</c:v>
                </c:pt>
                <c:pt idx="746">
                  <c:v>89.698088489999989</c:v>
                </c:pt>
                <c:pt idx="747">
                  <c:v>89.698088489999989</c:v>
                </c:pt>
                <c:pt idx="748">
                  <c:v>89.698088489999989</c:v>
                </c:pt>
                <c:pt idx="749">
                  <c:v>89.698088489999989</c:v>
                </c:pt>
                <c:pt idx="750">
                  <c:v>89.698088489999989</c:v>
                </c:pt>
                <c:pt idx="751">
                  <c:v>89.698088489999989</c:v>
                </c:pt>
                <c:pt idx="752">
                  <c:v>89.698088489999989</c:v>
                </c:pt>
                <c:pt idx="753">
                  <c:v>89.698088489999989</c:v>
                </c:pt>
                <c:pt idx="754">
                  <c:v>89.698088489999989</c:v>
                </c:pt>
                <c:pt idx="755">
                  <c:v>89.698088489999989</c:v>
                </c:pt>
                <c:pt idx="756">
                  <c:v>89.698088489999989</c:v>
                </c:pt>
                <c:pt idx="757">
                  <c:v>89.698088489999989</c:v>
                </c:pt>
                <c:pt idx="758">
                  <c:v>89.698088489999989</c:v>
                </c:pt>
                <c:pt idx="759">
                  <c:v>89.698088489999989</c:v>
                </c:pt>
                <c:pt idx="760">
                  <c:v>89.698088489999989</c:v>
                </c:pt>
                <c:pt idx="761">
                  <c:v>89.698088489999989</c:v>
                </c:pt>
                <c:pt idx="762">
                  <c:v>89.698088489999989</c:v>
                </c:pt>
                <c:pt idx="763">
                  <c:v>89.698088489999989</c:v>
                </c:pt>
                <c:pt idx="764">
                  <c:v>89.698088489999989</c:v>
                </c:pt>
                <c:pt idx="765">
                  <c:v>89.698088489999989</c:v>
                </c:pt>
                <c:pt idx="766">
                  <c:v>89.698088489999989</c:v>
                </c:pt>
                <c:pt idx="767">
                  <c:v>89.698088489999989</c:v>
                </c:pt>
                <c:pt idx="768">
                  <c:v>89.698088489999989</c:v>
                </c:pt>
                <c:pt idx="769">
                  <c:v>89.698088489999989</c:v>
                </c:pt>
                <c:pt idx="770">
                  <c:v>89.698088489999989</c:v>
                </c:pt>
                <c:pt idx="771">
                  <c:v>89.698088489999989</c:v>
                </c:pt>
                <c:pt idx="772">
                  <c:v>89.698088489999989</c:v>
                </c:pt>
                <c:pt idx="773">
                  <c:v>89.698088489999989</c:v>
                </c:pt>
                <c:pt idx="774">
                  <c:v>89.698088489999989</c:v>
                </c:pt>
                <c:pt idx="775">
                  <c:v>89.698088489999989</c:v>
                </c:pt>
                <c:pt idx="776">
                  <c:v>89.698088489999989</c:v>
                </c:pt>
                <c:pt idx="777">
                  <c:v>89.698088489999989</c:v>
                </c:pt>
                <c:pt idx="778">
                  <c:v>89.698088489999989</c:v>
                </c:pt>
                <c:pt idx="779">
                  <c:v>89.698088489999989</c:v>
                </c:pt>
                <c:pt idx="780">
                  <c:v>89.698088489999989</c:v>
                </c:pt>
                <c:pt idx="781">
                  <c:v>89.698088489999989</c:v>
                </c:pt>
                <c:pt idx="782">
                  <c:v>89.698088489999989</c:v>
                </c:pt>
                <c:pt idx="783">
                  <c:v>89.698088489999989</c:v>
                </c:pt>
                <c:pt idx="784">
                  <c:v>89.698088489999989</c:v>
                </c:pt>
                <c:pt idx="785">
                  <c:v>89.698088489999989</c:v>
                </c:pt>
                <c:pt idx="786">
                  <c:v>89.698088489999989</c:v>
                </c:pt>
                <c:pt idx="787">
                  <c:v>89.698088489999989</c:v>
                </c:pt>
                <c:pt idx="788">
                  <c:v>89.698088489999989</c:v>
                </c:pt>
                <c:pt idx="789">
                  <c:v>89.698088489999989</c:v>
                </c:pt>
                <c:pt idx="790">
                  <c:v>89.698088489999989</c:v>
                </c:pt>
                <c:pt idx="791">
                  <c:v>89.698088489999989</c:v>
                </c:pt>
                <c:pt idx="792">
                  <c:v>89.698088489999989</c:v>
                </c:pt>
                <c:pt idx="793">
                  <c:v>89.698088489999989</c:v>
                </c:pt>
                <c:pt idx="794">
                  <c:v>89.698088489999989</c:v>
                </c:pt>
                <c:pt idx="795">
                  <c:v>89.698088489999989</c:v>
                </c:pt>
                <c:pt idx="796">
                  <c:v>89.698088489999989</c:v>
                </c:pt>
                <c:pt idx="797">
                  <c:v>89.698088489999989</c:v>
                </c:pt>
                <c:pt idx="798">
                  <c:v>89.698088489999989</c:v>
                </c:pt>
                <c:pt idx="799">
                  <c:v>89.698088489999989</c:v>
                </c:pt>
                <c:pt idx="800">
                  <c:v>89.698088489999989</c:v>
                </c:pt>
                <c:pt idx="801">
                  <c:v>89.698088489999989</c:v>
                </c:pt>
                <c:pt idx="802">
                  <c:v>89.698088489999989</c:v>
                </c:pt>
                <c:pt idx="803">
                  <c:v>89.698088489999989</c:v>
                </c:pt>
                <c:pt idx="804">
                  <c:v>89.698088489999989</c:v>
                </c:pt>
                <c:pt idx="805">
                  <c:v>89.698088489999989</c:v>
                </c:pt>
                <c:pt idx="806">
                  <c:v>89.698088489999989</c:v>
                </c:pt>
                <c:pt idx="807">
                  <c:v>89.698088489999989</c:v>
                </c:pt>
                <c:pt idx="808">
                  <c:v>89.698088489999989</c:v>
                </c:pt>
                <c:pt idx="809">
                  <c:v>89.698088489999989</c:v>
                </c:pt>
                <c:pt idx="810">
                  <c:v>89.698088489999989</c:v>
                </c:pt>
                <c:pt idx="811">
                  <c:v>89.698088489999989</c:v>
                </c:pt>
                <c:pt idx="812">
                  <c:v>89.698088489999989</c:v>
                </c:pt>
                <c:pt idx="813">
                  <c:v>89.698088489999989</c:v>
                </c:pt>
                <c:pt idx="814">
                  <c:v>89.698088489999989</c:v>
                </c:pt>
                <c:pt idx="815">
                  <c:v>89.698088489999989</c:v>
                </c:pt>
                <c:pt idx="816">
                  <c:v>89.698088489999989</c:v>
                </c:pt>
                <c:pt idx="817">
                  <c:v>89.698088489999989</c:v>
                </c:pt>
                <c:pt idx="818">
                  <c:v>89.698088489999989</c:v>
                </c:pt>
                <c:pt idx="819">
                  <c:v>89.698088489999989</c:v>
                </c:pt>
                <c:pt idx="820">
                  <c:v>89.698088489999989</c:v>
                </c:pt>
                <c:pt idx="821">
                  <c:v>89.698088489999989</c:v>
                </c:pt>
                <c:pt idx="822">
                  <c:v>89.698088489999989</c:v>
                </c:pt>
                <c:pt idx="823">
                  <c:v>89.698088489999989</c:v>
                </c:pt>
                <c:pt idx="824">
                  <c:v>89.698088489999989</c:v>
                </c:pt>
                <c:pt idx="825">
                  <c:v>89.698088489999989</c:v>
                </c:pt>
                <c:pt idx="826">
                  <c:v>89.698088489999989</c:v>
                </c:pt>
                <c:pt idx="827">
                  <c:v>89.698088489999989</c:v>
                </c:pt>
                <c:pt idx="828">
                  <c:v>89.698088489999989</c:v>
                </c:pt>
                <c:pt idx="829">
                  <c:v>89.698088489999989</c:v>
                </c:pt>
                <c:pt idx="830">
                  <c:v>89.698088489999989</c:v>
                </c:pt>
                <c:pt idx="831">
                  <c:v>89.698088489999989</c:v>
                </c:pt>
                <c:pt idx="832">
                  <c:v>89.698088489999989</c:v>
                </c:pt>
                <c:pt idx="833">
                  <c:v>89.698088489999989</c:v>
                </c:pt>
                <c:pt idx="834">
                  <c:v>89.698088489999989</c:v>
                </c:pt>
                <c:pt idx="835">
                  <c:v>89.698088489999989</c:v>
                </c:pt>
                <c:pt idx="836">
                  <c:v>89.698088489999989</c:v>
                </c:pt>
                <c:pt idx="837">
                  <c:v>89.698088489999989</c:v>
                </c:pt>
                <c:pt idx="838">
                  <c:v>89.698088489999989</c:v>
                </c:pt>
                <c:pt idx="839">
                  <c:v>89.698088489999989</c:v>
                </c:pt>
                <c:pt idx="840">
                  <c:v>89.698088489999989</c:v>
                </c:pt>
                <c:pt idx="841">
                  <c:v>89.698088489999989</c:v>
                </c:pt>
                <c:pt idx="842">
                  <c:v>89.698088489999989</c:v>
                </c:pt>
                <c:pt idx="843">
                  <c:v>89.698088489999989</c:v>
                </c:pt>
                <c:pt idx="844">
                  <c:v>89.698088489999989</c:v>
                </c:pt>
                <c:pt idx="845">
                  <c:v>89.698088489999989</c:v>
                </c:pt>
                <c:pt idx="846">
                  <c:v>89.698088489999989</c:v>
                </c:pt>
                <c:pt idx="847">
                  <c:v>89.698088489999989</c:v>
                </c:pt>
                <c:pt idx="848">
                  <c:v>89.698088489999989</c:v>
                </c:pt>
                <c:pt idx="849">
                  <c:v>89.698088489999989</c:v>
                </c:pt>
                <c:pt idx="850">
                  <c:v>89.698088489999989</c:v>
                </c:pt>
                <c:pt idx="851">
                  <c:v>89.698088489999989</c:v>
                </c:pt>
                <c:pt idx="852">
                  <c:v>89.698088489999989</c:v>
                </c:pt>
                <c:pt idx="853">
                  <c:v>89.698088489999989</c:v>
                </c:pt>
                <c:pt idx="854">
                  <c:v>89.698088489999989</c:v>
                </c:pt>
                <c:pt idx="855">
                  <c:v>89.698088489999989</c:v>
                </c:pt>
                <c:pt idx="856">
                  <c:v>89.698088489999989</c:v>
                </c:pt>
                <c:pt idx="857">
                  <c:v>89.698088489999989</c:v>
                </c:pt>
                <c:pt idx="858">
                  <c:v>89.698088489999989</c:v>
                </c:pt>
                <c:pt idx="859">
                  <c:v>89.698088489999989</c:v>
                </c:pt>
                <c:pt idx="860">
                  <c:v>89.698088489999989</c:v>
                </c:pt>
                <c:pt idx="861">
                  <c:v>89.698088489999989</c:v>
                </c:pt>
                <c:pt idx="862">
                  <c:v>89.698088489999989</c:v>
                </c:pt>
                <c:pt idx="863">
                  <c:v>89.698088489999989</c:v>
                </c:pt>
                <c:pt idx="864">
                  <c:v>89.698088489999989</c:v>
                </c:pt>
                <c:pt idx="865">
                  <c:v>89.698088489999989</c:v>
                </c:pt>
                <c:pt idx="866">
                  <c:v>89.698088489999989</c:v>
                </c:pt>
                <c:pt idx="867">
                  <c:v>89.698088489999989</c:v>
                </c:pt>
                <c:pt idx="868">
                  <c:v>89.698088489999989</c:v>
                </c:pt>
                <c:pt idx="869">
                  <c:v>89.698088489999989</c:v>
                </c:pt>
                <c:pt idx="870">
                  <c:v>89.698088489999989</c:v>
                </c:pt>
                <c:pt idx="871">
                  <c:v>89.698088489999989</c:v>
                </c:pt>
                <c:pt idx="872">
                  <c:v>89.698088489999989</c:v>
                </c:pt>
                <c:pt idx="873">
                  <c:v>89.698088489999989</c:v>
                </c:pt>
                <c:pt idx="874">
                  <c:v>89.698088489999989</c:v>
                </c:pt>
                <c:pt idx="875">
                  <c:v>89.698088489999989</c:v>
                </c:pt>
                <c:pt idx="876">
                  <c:v>89.698088489999989</c:v>
                </c:pt>
                <c:pt idx="877">
                  <c:v>89.698088489999989</c:v>
                </c:pt>
                <c:pt idx="878">
                  <c:v>89.698088489999989</c:v>
                </c:pt>
                <c:pt idx="879">
                  <c:v>89.698088489999989</c:v>
                </c:pt>
                <c:pt idx="880">
                  <c:v>89.698088489999989</c:v>
                </c:pt>
                <c:pt idx="881">
                  <c:v>89.698088489999989</c:v>
                </c:pt>
                <c:pt idx="882">
                  <c:v>89.698088489999989</c:v>
                </c:pt>
                <c:pt idx="883">
                  <c:v>89.698088489999989</c:v>
                </c:pt>
                <c:pt idx="884">
                  <c:v>89.698088489999989</c:v>
                </c:pt>
                <c:pt idx="885">
                  <c:v>89.698088489999989</c:v>
                </c:pt>
                <c:pt idx="886">
                  <c:v>89.698088489999989</c:v>
                </c:pt>
                <c:pt idx="887">
                  <c:v>89.698088489999989</c:v>
                </c:pt>
                <c:pt idx="888">
                  <c:v>89.698088489999989</c:v>
                </c:pt>
                <c:pt idx="889">
                  <c:v>89.698088489999989</c:v>
                </c:pt>
                <c:pt idx="890">
                  <c:v>89.698088489999989</c:v>
                </c:pt>
                <c:pt idx="891">
                  <c:v>89.698088489999989</c:v>
                </c:pt>
                <c:pt idx="892">
                  <c:v>89.698088489999989</c:v>
                </c:pt>
                <c:pt idx="893">
                  <c:v>89.698088489999989</c:v>
                </c:pt>
                <c:pt idx="894">
                  <c:v>89.698088489999989</c:v>
                </c:pt>
                <c:pt idx="895">
                  <c:v>89.698088489999989</c:v>
                </c:pt>
                <c:pt idx="896">
                  <c:v>89.698088489999989</c:v>
                </c:pt>
                <c:pt idx="897">
                  <c:v>89.698088489999989</c:v>
                </c:pt>
                <c:pt idx="898">
                  <c:v>89.698088489999989</c:v>
                </c:pt>
                <c:pt idx="899">
                  <c:v>89.698088489999989</c:v>
                </c:pt>
                <c:pt idx="900">
                  <c:v>89.698088489999989</c:v>
                </c:pt>
                <c:pt idx="901">
                  <c:v>89.698088489999989</c:v>
                </c:pt>
                <c:pt idx="902">
                  <c:v>89.698088489999989</c:v>
                </c:pt>
                <c:pt idx="903">
                  <c:v>89.698088489999989</c:v>
                </c:pt>
                <c:pt idx="904">
                  <c:v>89.698088489999989</c:v>
                </c:pt>
                <c:pt idx="905">
                  <c:v>89.698088489999989</c:v>
                </c:pt>
                <c:pt idx="906">
                  <c:v>89.698088489999989</c:v>
                </c:pt>
                <c:pt idx="907">
                  <c:v>89.698088489999989</c:v>
                </c:pt>
                <c:pt idx="908">
                  <c:v>89.698088489999989</c:v>
                </c:pt>
                <c:pt idx="909">
                  <c:v>89.698088489999989</c:v>
                </c:pt>
                <c:pt idx="910">
                  <c:v>89.698088489999989</c:v>
                </c:pt>
                <c:pt idx="911">
                  <c:v>89.698088489999989</c:v>
                </c:pt>
                <c:pt idx="912">
                  <c:v>89.698088489999989</c:v>
                </c:pt>
                <c:pt idx="913">
                  <c:v>89.698088489999989</c:v>
                </c:pt>
                <c:pt idx="914">
                  <c:v>89.698088489999989</c:v>
                </c:pt>
                <c:pt idx="915">
                  <c:v>89.698088489999989</c:v>
                </c:pt>
                <c:pt idx="916">
                  <c:v>89.698088489999989</c:v>
                </c:pt>
                <c:pt idx="917">
                  <c:v>89.698088489999989</c:v>
                </c:pt>
                <c:pt idx="918">
                  <c:v>89.698088489999989</c:v>
                </c:pt>
                <c:pt idx="919">
                  <c:v>89.698088489999989</c:v>
                </c:pt>
                <c:pt idx="920">
                  <c:v>89.698088489999989</c:v>
                </c:pt>
                <c:pt idx="921">
                  <c:v>89.698088489999989</c:v>
                </c:pt>
                <c:pt idx="922">
                  <c:v>89.698088489999989</c:v>
                </c:pt>
                <c:pt idx="923">
                  <c:v>89.698088489999989</c:v>
                </c:pt>
                <c:pt idx="924">
                  <c:v>89.698088489999989</c:v>
                </c:pt>
                <c:pt idx="925">
                  <c:v>89.698088489999989</c:v>
                </c:pt>
                <c:pt idx="926">
                  <c:v>89.698088489999989</c:v>
                </c:pt>
                <c:pt idx="927">
                  <c:v>89.698088489999989</c:v>
                </c:pt>
                <c:pt idx="928">
                  <c:v>89.698088489999989</c:v>
                </c:pt>
                <c:pt idx="929">
                  <c:v>89.698088489999989</c:v>
                </c:pt>
                <c:pt idx="930">
                  <c:v>89.698088489999989</c:v>
                </c:pt>
                <c:pt idx="931">
                  <c:v>89.698088489999989</c:v>
                </c:pt>
                <c:pt idx="932">
                  <c:v>89.698088489999989</c:v>
                </c:pt>
                <c:pt idx="933">
                  <c:v>89.698088489999989</c:v>
                </c:pt>
                <c:pt idx="934">
                  <c:v>89.698088489999989</c:v>
                </c:pt>
                <c:pt idx="935">
                  <c:v>89.698088489999989</c:v>
                </c:pt>
                <c:pt idx="936">
                  <c:v>89.698088489999989</c:v>
                </c:pt>
                <c:pt idx="937">
                  <c:v>89.698088489999989</c:v>
                </c:pt>
                <c:pt idx="938">
                  <c:v>89.698088489999989</c:v>
                </c:pt>
                <c:pt idx="939">
                  <c:v>89.698088489999989</c:v>
                </c:pt>
                <c:pt idx="940">
                  <c:v>89.698088489999989</c:v>
                </c:pt>
                <c:pt idx="941">
                  <c:v>89.698088489999989</c:v>
                </c:pt>
                <c:pt idx="942">
                  <c:v>89.698088489999989</c:v>
                </c:pt>
                <c:pt idx="943">
                  <c:v>89.698088489999989</c:v>
                </c:pt>
                <c:pt idx="944">
                  <c:v>89.698088489999989</c:v>
                </c:pt>
                <c:pt idx="945">
                  <c:v>89.698088489999989</c:v>
                </c:pt>
                <c:pt idx="946">
                  <c:v>89.698088489999989</c:v>
                </c:pt>
                <c:pt idx="947">
                  <c:v>89.698088489999989</c:v>
                </c:pt>
                <c:pt idx="948">
                  <c:v>89.698088489999989</c:v>
                </c:pt>
                <c:pt idx="949">
                  <c:v>89.698088489999989</c:v>
                </c:pt>
                <c:pt idx="950">
                  <c:v>89.698088489999989</c:v>
                </c:pt>
                <c:pt idx="951">
                  <c:v>89.698088489999989</c:v>
                </c:pt>
                <c:pt idx="952">
                  <c:v>89.698088489999989</c:v>
                </c:pt>
                <c:pt idx="953">
                  <c:v>89.698088489999989</c:v>
                </c:pt>
                <c:pt idx="954">
                  <c:v>89.698088489999989</c:v>
                </c:pt>
                <c:pt idx="955">
                  <c:v>89.698088489999989</c:v>
                </c:pt>
                <c:pt idx="956">
                  <c:v>89.698088489999989</c:v>
                </c:pt>
                <c:pt idx="957">
                  <c:v>89.698088489999989</c:v>
                </c:pt>
                <c:pt idx="958">
                  <c:v>89.698088489999989</c:v>
                </c:pt>
                <c:pt idx="959">
                  <c:v>89.698088489999989</c:v>
                </c:pt>
                <c:pt idx="960">
                  <c:v>89.698088489999989</c:v>
                </c:pt>
                <c:pt idx="961">
                  <c:v>89.698088489999989</c:v>
                </c:pt>
                <c:pt idx="962">
                  <c:v>89.698088489999989</c:v>
                </c:pt>
                <c:pt idx="963">
                  <c:v>89.698088489999989</c:v>
                </c:pt>
                <c:pt idx="964">
                  <c:v>89.698088489999989</c:v>
                </c:pt>
                <c:pt idx="965">
                  <c:v>89.698088489999989</c:v>
                </c:pt>
                <c:pt idx="966">
                  <c:v>89.698088489999989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CZK</c:v>
                </c:pt>
              </c:strCache>
            </c:strRef>
          </c:tx>
          <c:marker>
            <c:symbol val="none"/>
          </c:marker>
          <c:cat>
            <c:strRef>
              <c:f>Sheet1!$A$2:$A$980</c:f>
              <c:strCache>
                <c:ptCount val="967"/>
                <c:pt idx="0">
                  <c:v>I.08</c:v>
                </c:pt>
                <c:pt idx="1">
                  <c:v>I.08</c:v>
                </c:pt>
                <c:pt idx="2">
                  <c:v>I.08</c:v>
                </c:pt>
                <c:pt idx="3">
                  <c:v>I.08</c:v>
                </c:pt>
                <c:pt idx="4">
                  <c:v>I.08</c:v>
                </c:pt>
                <c:pt idx="5">
                  <c:v>I.08</c:v>
                </c:pt>
                <c:pt idx="6">
                  <c:v>I.08</c:v>
                </c:pt>
                <c:pt idx="7">
                  <c:v>I.08</c:v>
                </c:pt>
                <c:pt idx="8">
                  <c:v>I.08</c:v>
                </c:pt>
                <c:pt idx="9">
                  <c:v>I.08</c:v>
                </c:pt>
                <c:pt idx="10">
                  <c:v>I.08</c:v>
                </c:pt>
                <c:pt idx="11">
                  <c:v>I.08</c:v>
                </c:pt>
                <c:pt idx="12">
                  <c:v>I.08</c:v>
                </c:pt>
                <c:pt idx="13">
                  <c:v>I.08</c:v>
                </c:pt>
                <c:pt idx="14">
                  <c:v>I.08</c:v>
                </c:pt>
                <c:pt idx="15">
                  <c:v>I.08</c:v>
                </c:pt>
                <c:pt idx="16">
                  <c:v>I.08</c:v>
                </c:pt>
                <c:pt idx="17">
                  <c:v>I.08</c:v>
                </c:pt>
                <c:pt idx="18">
                  <c:v>I.08</c:v>
                </c:pt>
                <c:pt idx="19">
                  <c:v>I.08</c:v>
                </c:pt>
                <c:pt idx="20">
                  <c:v>I.08</c:v>
                </c:pt>
                <c:pt idx="21">
                  <c:v>I.08</c:v>
                </c:pt>
                <c:pt idx="22">
                  <c:v>II.08</c:v>
                </c:pt>
                <c:pt idx="23">
                  <c:v>II.08</c:v>
                </c:pt>
                <c:pt idx="24">
                  <c:v>II.08</c:v>
                </c:pt>
                <c:pt idx="25">
                  <c:v>II.08</c:v>
                </c:pt>
                <c:pt idx="26">
                  <c:v>II.08</c:v>
                </c:pt>
                <c:pt idx="27">
                  <c:v>II.08</c:v>
                </c:pt>
                <c:pt idx="28">
                  <c:v>II.08</c:v>
                </c:pt>
                <c:pt idx="29">
                  <c:v>II.08</c:v>
                </c:pt>
                <c:pt idx="30">
                  <c:v>II.08</c:v>
                </c:pt>
                <c:pt idx="31">
                  <c:v>II.08</c:v>
                </c:pt>
                <c:pt idx="32">
                  <c:v>II.08</c:v>
                </c:pt>
                <c:pt idx="33">
                  <c:v>II.08</c:v>
                </c:pt>
                <c:pt idx="34">
                  <c:v>II.08</c:v>
                </c:pt>
                <c:pt idx="35">
                  <c:v>II.08</c:v>
                </c:pt>
                <c:pt idx="36">
                  <c:v>II.08</c:v>
                </c:pt>
                <c:pt idx="37">
                  <c:v>II.08</c:v>
                </c:pt>
                <c:pt idx="38">
                  <c:v>II.08</c:v>
                </c:pt>
                <c:pt idx="39">
                  <c:v>II.08</c:v>
                </c:pt>
                <c:pt idx="40">
                  <c:v>II.08</c:v>
                </c:pt>
                <c:pt idx="41">
                  <c:v>II.08</c:v>
                </c:pt>
                <c:pt idx="42">
                  <c:v>II.08</c:v>
                </c:pt>
                <c:pt idx="43">
                  <c:v>III.08</c:v>
                </c:pt>
                <c:pt idx="44">
                  <c:v>III.08</c:v>
                </c:pt>
                <c:pt idx="45">
                  <c:v>III.08</c:v>
                </c:pt>
                <c:pt idx="46">
                  <c:v>III.08</c:v>
                </c:pt>
                <c:pt idx="47">
                  <c:v>III.08</c:v>
                </c:pt>
                <c:pt idx="48">
                  <c:v>III.08</c:v>
                </c:pt>
                <c:pt idx="49">
                  <c:v>III.08</c:v>
                </c:pt>
                <c:pt idx="50">
                  <c:v>III.08</c:v>
                </c:pt>
                <c:pt idx="51">
                  <c:v>III.08</c:v>
                </c:pt>
                <c:pt idx="52">
                  <c:v>III.08</c:v>
                </c:pt>
                <c:pt idx="53">
                  <c:v>III.08</c:v>
                </c:pt>
                <c:pt idx="54">
                  <c:v>III.08</c:v>
                </c:pt>
                <c:pt idx="55">
                  <c:v>III.08</c:v>
                </c:pt>
                <c:pt idx="56">
                  <c:v>III.08</c:v>
                </c:pt>
                <c:pt idx="57">
                  <c:v>III.08</c:v>
                </c:pt>
                <c:pt idx="58">
                  <c:v>III.08</c:v>
                </c:pt>
                <c:pt idx="59">
                  <c:v>III.08</c:v>
                </c:pt>
                <c:pt idx="60">
                  <c:v>III.08</c:v>
                </c:pt>
                <c:pt idx="61">
                  <c:v>III.08</c:v>
                </c:pt>
                <c:pt idx="62">
                  <c:v>IV.08</c:v>
                </c:pt>
                <c:pt idx="63">
                  <c:v>IV.08</c:v>
                </c:pt>
                <c:pt idx="64">
                  <c:v>IV.08</c:v>
                </c:pt>
                <c:pt idx="65">
                  <c:v>IV.08</c:v>
                </c:pt>
                <c:pt idx="66">
                  <c:v>IV.08</c:v>
                </c:pt>
                <c:pt idx="67">
                  <c:v>IV.08</c:v>
                </c:pt>
                <c:pt idx="68">
                  <c:v>IV.08</c:v>
                </c:pt>
                <c:pt idx="69">
                  <c:v>IV.08</c:v>
                </c:pt>
                <c:pt idx="70">
                  <c:v>IV.08</c:v>
                </c:pt>
                <c:pt idx="71">
                  <c:v>IV.08</c:v>
                </c:pt>
                <c:pt idx="72">
                  <c:v>IV.08</c:v>
                </c:pt>
                <c:pt idx="73">
                  <c:v>IV.08</c:v>
                </c:pt>
                <c:pt idx="74">
                  <c:v>IV.08</c:v>
                </c:pt>
                <c:pt idx="75">
                  <c:v>IV.08</c:v>
                </c:pt>
                <c:pt idx="76">
                  <c:v>IV.08</c:v>
                </c:pt>
                <c:pt idx="77">
                  <c:v>IV.08</c:v>
                </c:pt>
                <c:pt idx="78">
                  <c:v>IV.08</c:v>
                </c:pt>
                <c:pt idx="79">
                  <c:v>IV.08</c:v>
                </c:pt>
                <c:pt idx="80">
                  <c:v>IV.08</c:v>
                </c:pt>
                <c:pt idx="81">
                  <c:v>IV.08</c:v>
                </c:pt>
                <c:pt idx="82">
                  <c:v>IV.08</c:v>
                </c:pt>
                <c:pt idx="83">
                  <c:v>IV.08</c:v>
                </c:pt>
                <c:pt idx="84">
                  <c:v>V.08</c:v>
                </c:pt>
                <c:pt idx="85">
                  <c:v>V.08</c:v>
                </c:pt>
                <c:pt idx="86">
                  <c:v>V.08</c:v>
                </c:pt>
                <c:pt idx="87">
                  <c:v>V.08</c:v>
                </c:pt>
                <c:pt idx="88">
                  <c:v>V.08</c:v>
                </c:pt>
                <c:pt idx="89">
                  <c:v>V.08</c:v>
                </c:pt>
                <c:pt idx="90">
                  <c:v>V.08</c:v>
                </c:pt>
                <c:pt idx="91">
                  <c:v>V.08</c:v>
                </c:pt>
                <c:pt idx="92">
                  <c:v>V.08</c:v>
                </c:pt>
                <c:pt idx="93">
                  <c:v>V.08</c:v>
                </c:pt>
                <c:pt idx="94">
                  <c:v>V.08</c:v>
                </c:pt>
                <c:pt idx="95">
                  <c:v>V.08</c:v>
                </c:pt>
                <c:pt idx="96">
                  <c:v>V.08</c:v>
                </c:pt>
                <c:pt idx="97">
                  <c:v>V.08</c:v>
                </c:pt>
                <c:pt idx="98">
                  <c:v>V.08</c:v>
                </c:pt>
                <c:pt idx="99">
                  <c:v>V.08</c:v>
                </c:pt>
                <c:pt idx="100">
                  <c:v>V.08</c:v>
                </c:pt>
                <c:pt idx="101">
                  <c:v>V.08</c:v>
                </c:pt>
                <c:pt idx="102">
                  <c:v>V.08</c:v>
                </c:pt>
                <c:pt idx="103">
                  <c:v>V.08</c:v>
                </c:pt>
                <c:pt idx="104">
                  <c:v>V.08</c:v>
                </c:pt>
                <c:pt idx="105">
                  <c:v>VI.08</c:v>
                </c:pt>
                <c:pt idx="106">
                  <c:v>VI.08</c:v>
                </c:pt>
                <c:pt idx="107">
                  <c:v>VI.08</c:v>
                </c:pt>
                <c:pt idx="108">
                  <c:v>VI.08</c:v>
                </c:pt>
                <c:pt idx="109">
                  <c:v>VI.08</c:v>
                </c:pt>
                <c:pt idx="110">
                  <c:v>VI.08</c:v>
                </c:pt>
                <c:pt idx="111">
                  <c:v>VI.08</c:v>
                </c:pt>
                <c:pt idx="112">
                  <c:v>VI.08</c:v>
                </c:pt>
                <c:pt idx="113">
                  <c:v>VI.08</c:v>
                </c:pt>
                <c:pt idx="114">
                  <c:v>VI.08</c:v>
                </c:pt>
                <c:pt idx="115">
                  <c:v>VI.08</c:v>
                </c:pt>
                <c:pt idx="116">
                  <c:v>VI.08</c:v>
                </c:pt>
                <c:pt idx="117">
                  <c:v>VI.08</c:v>
                </c:pt>
                <c:pt idx="118">
                  <c:v>VI.08</c:v>
                </c:pt>
                <c:pt idx="119">
                  <c:v>VI.08</c:v>
                </c:pt>
                <c:pt idx="120">
                  <c:v>VI.08</c:v>
                </c:pt>
                <c:pt idx="121">
                  <c:v>VI.08</c:v>
                </c:pt>
                <c:pt idx="122">
                  <c:v>VI.08</c:v>
                </c:pt>
                <c:pt idx="123">
                  <c:v>VI.08</c:v>
                </c:pt>
                <c:pt idx="124">
                  <c:v>VI.08</c:v>
                </c:pt>
                <c:pt idx="125">
                  <c:v>VI.08</c:v>
                </c:pt>
                <c:pt idx="126">
                  <c:v>VII.08</c:v>
                </c:pt>
                <c:pt idx="127">
                  <c:v>VII.08</c:v>
                </c:pt>
                <c:pt idx="128">
                  <c:v>VII.08</c:v>
                </c:pt>
                <c:pt idx="129">
                  <c:v>VII.08</c:v>
                </c:pt>
                <c:pt idx="130">
                  <c:v>VII.08</c:v>
                </c:pt>
                <c:pt idx="131">
                  <c:v>VII.08</c:v>
                </c:pt>
                <c:pt idx="132">
                  <c:v>VII.08</c:v>
                </c:pt>
                <c:pt idx="133">
                  <c:v>VII.08</c:v>
                </c:pt>
                <c:pt idx="134">
                  <c:v>VII.08</c:v>
                </c:pt>
                <c:pt idx="135">
                  <c:v>VII.08</c:v>
                </c:pt>
                <c:pt idx="136">
                  <c:v>VII.08</c:v>
                </c:pt>
                <c:pt idx="137">
                  <c:v>VII.08</c:v>
                </c:pt>
                <c:pt idx="138">
                  <c:v>VII.08</c:v>
                </c:pt>
                <c:pt idx="139">
                  <c:v>VII.08</c:v>
                </c:pt>
                <c:pt idx="140">
                  <c:v>VII.08</c:v>
                </c:pt>
                <c:pt idx="141">
                  <c:v>VII.08</c:v>
                </c:pt>
                <c:pt idx="142">
                  <c:v>VII.08</c:v>
                </c:pt>
                <c:pt idx="143">
                  <c:v>VII.08</c:v>
                </c:pt>
                <c:pt idx="144">
                  <c:v>VII.08</c:v>
                </c:pt>
                <c:pt idx="145">
                  <c:v>VII.08</c:v>
                </c:pt>
                <c:pt idx="146">
                  <c:v>VII.08</c:v>
                </c:pt>
                <c:pt idx="147">
                  <c:v>VII.08</c:v>
                </c:pt>
                <c:pt idx="148">
                  <c:v>VII.08</c:v>
                </c:pt>
                <c:pt idx="149">
                  <c:v>VIII.08</c:v>
                </c:pt>
                <c:pt idx="150">
                  <c:v>VIII.08</c:v>
                </c:pt>
                <c:pt idx="151">
                  <c:v>VIII.08</c:v>
                </c:pt>
                <c:pt idx="152">
                  <c:v>VIII.08</c:v>
                </c:pt>
                <c:pt idx="153">
                  <c:v>VIII.08</c:v>
                </c:pt>
                <c:pt idx="154">
                  <c:v>VIII.08</c:v>
                </c:pt>
                <c:pt idx="155">
                  <c:v>VIII.08</c:v>
                </c:pt>
                <c:pt idx="156">
                  <c:v>VIII.08</c:v>
                </c:pt>
                <c:pt idx="157">
                  <c:v>VIII.08</c:v>
                </c:pt>
                <c:pt idx="158">
                  <c:v>VIII.08</c:v>
                </c:pt>
                <c:pt idx="159">
                  <c:v>VIII.08</c:v>
                </c:pt>
                <c:pt idx="160">
                  <c:v>VIII.08</c:v>
                </c:pt>
                <c:pt idx="161">
                  <c:v>VIII.08</c:v>
                </c:pt>
                <c:pt idx="162">
                  <c:v>VIII.08</c:v>
                </c:pt>
                <c:pt idx="163">
                  <c:v>VIII.08</c:v>
                </c:pt>
                <c:pt idx="164">
                  <c:v>VIII.08</c:v>
                </c:pt>
                <c:pt idx="165">
                  <c:v>VIII.08</c:v>
                </c:pt>
                <c:pt idx="166">
                  <c:v>VIII.08</c:v>
                </c:pt>
                <c:pt idx="167">
                  <c:v>VIII.08</c:v>
                </c:pt>
                <c:pt idx="168">
                  <c:v>VIII.08</c:v>
                </c:pt>
                <c:pt idx="169">
                  <c:v>VIII.08</c:v>
                </c:pt>
                <c:pt idx="170">
                  <c:v>IX.08</c:v>
                </c:pt>
                <c:pt idx="171">
                  <c:v>IX.08</c:v>
                </c:pt>
                <c:pt idx="172">
                  <c:v>IX.08</c:v>
                </c:pt>
                <c:pt idx="173">
                  <c:v>IX.08</c:v>
                </c:pt>
                <c:pt idx="174">
                  <c:v>IX.08</c:v>
                </c:pt>
                <c:pt idx="175">
                  <c:v>IX.08</c:v>
                </c:pt>
                <c:pt idx="176">
                  <c:v>IX.08</c:v>
                </c:pt>
                <c:pt idx="177">
                  <c:v>IX.08</c:v>
                </c:pt>
                <c:pt idx="178">
                  <c:v>IX.08</c:v>
                </c:pt>
                <c:pt idx="179">
                  <c:v>IX.08</c:v>
                </c:pt>
                <c:pt idx="180">
                  <c:v>IX.08</c:v>
                </c:pt>
                <c:pt idx="181">
                  <c:v>IX.08</c:v>
                </c:pt>
                <c:pt idx="182">
                  <c:v>IX.08</c:v>
                </c:pt>
                <c:pt idx="183">
                  <c:v>IX.08</c:v>
                </c:pt>
                <c:pt idx="184">
                  <c:v>IX.08</c:v>
                </c:pt>
                <c:pt idx="185">
                  <c:v>IX.08</c:v>
                </c:pt>
                <c:pt idx="186">
                  <c:v>IX.08</c:v>
                </c:pt>
                <c:pt idx="187">
                  <c:v>IX.08</c:v>
                </c:pt>
                <c:pt idx="188">
                  <c:v>IX.08</c:v>
                </c:pt>
                <c:pt idx="189">
                  <c:v>IX.08</c:v>
                </c:pt>
                <c:pt idx="190">
                  <c:v>IX.08</c:v>
                </c:pt>
                <c:pt idx="191">
                  <c:v>IX.08</c:v>
                </c:pt>
                <c:pt idx="192">
                  <c:v>X.08</c:v>
                </c:pt>
                <c:pt idx="193">
                  <c:v>X.08</c:v>
                </c:pt>
                <c:pt idx="194">
                  <c:v>X.08</c:v>
                </c:pt>
                <c:pt idx="195">
                  <c:v>X.08</c:v>
                </c:pt>
                <c:pt idx="196">
                  <c:v>X.08</c:v>
                </c:pt>
                <c:pt idx="197">
                  <c:v>X.08</c:v>
                </c:pt>
                <c:pt idx="198">
                  <c:v>X.08</c:v>
                </c:pt>
                <c:pt idx="199">
                  <c:v>X.08</c:v>
                </c:pt>
                <c:pt idx="200">
                  <c:v>X.08</c:v>
                </c:pt>
                <c:pt idx="201">
                  <c:v>X.08</c:v>
                </c:pt>
                <c:pt idx="202">
                  <c:v>X.08</c:v>
                </c:pt>
                <c:pt idx="203">
                  <c:v>X.08</c:v>
                </c:pt>
                <c:pt idx="204">
                  <c:v>X.08</c:v>
                </c:pt>
                <c:pt idx="205">
                  <c:v>X.08</c:v>
                </c:pt>
                <c:pt idx="206">
                  <c:v>X.08</c:v>
                </c:pt>
                <c:pt idx="207">
                  <c:v>X.08</c:v>
                </c:pt>
                <c:pt idx="208">
                  <c:v>X.08</c:v>
                </c:pt>
                <c:pt idx="209">
                  <c:v>X.08</c:v>
                </c:pt>
                <c:pt idx="210">
                  <c:v>X.08</c:v>
                </c:pt>
                <c:pt idx="211">
                  <c:v>X.08</c:v>
                </c:pt>
                <c:pt idx="212">
                  <c:v>X.08</c:v>
                </c:pt>
                <c:pt idx="213">
                  <c:v>X.08</c:v>
                </c:pt>
                <c:pt idx="214">
                  <c:v>X.08</c:v>
                </c:pt>
                <c:pt idx="215">
                  <c:v>XI.08</c:v>
                </c:pt>
                <c:pt idx="216">
                  <c:v>XI.08</c:v>
                </c:pt>
                <c:pt idx="217">
                  <c:v>XI.08</c:v>
                </c:pt>
                <c:pt idx="218">
                  <c:v>XI.08</c:v>
                </c:pt>
                <c:pt idx="219">
                  <c:v>XI.08</c:v>
                </c:pt>
                <c:pt idx="220">
                  <c:v>XI.08</c:v>
                </c:pt>
                <c:pt idx="221">
                  <c:v>XI.08</c:v>
                </c:pt>
                <c:pt idx="222">
                  <c:v>XI.08</c:v>
                </c:pt>
                <c:pt idx="223">
                  <c:v>XI.08</c:v>
                </c:pt>
                <c:pt idx="224">
                  <c:v>XI.08</c:v>
                </c:pt>
                <c:pt idx="225">
                  <c:v>XI.08</c:v>
                </c:pt>
                <c:pt idx="226">
                  <c:v>XI.08</c:v>
                </c:pt>
                <c:pt idx="227">
                  <c:v>XI.08</c:v>
                </c:pt>
                <c:pt idx="228">
                  <c:v>XI.08</c:v>
                </c:pt>
                <c:pt idx="229">
                  <c:v>XI.08</c:v>
                </c:pt>
                <c:pt idx="230">
                  <c:v>XI.08</c:v>
                </c:pt>
                <c:pt idx="231">
                  <c:v>XI.08</c:v>
                </c:pt>
                <c:pt idx="232">
                  <c:v>XI.08</c:v>
                </c:pt>
                <c:pt idx="233">
                  <c:v>XI.08</c:v>
                </c:pt>
                <c:pt idx="234">
                  <c:v>XI.08</c:v>
                </c:pt>
                <c:pt idx="235">
                  <c:v>XII.08</c:v>
                </c:pt>
                <c:pt idx="236">
                  <c:v>XII.08</c:v>
                </c:pt>
                <c:pt idx="237">
                  <c:v>XII.08</c:v>
                </c:pt>
                <c:pt idx="238">
                  <c:v>XII.08</c:v>
                </c:pt>
                <c:pt idx="239">
                  <c:v>XII.08</c:v>
                </c:pt>
                <c:pt idx="240">
                  <c:v>XII.08</c:v>
                </c:pt>
                <c:pt idx="241">
                  <c:v>XII.08</c:v>
                </c:pt>
                <c:pt idx="242">
                  <c:v>XII.08</c:v>
                </c:pt>
                <c:pt idx="243">
                  <c:v>XII.08</c:v>
                </c:pt>
                <c:pt idx="244">
                  <c:v>XII.08</c:v>
                </c:pt>
                <c:pt idx="245">
                  <c:v>XII.08</c:v>
                </c:pt>
                <c:pt idx="246">
                  <c:v>XII.08</c:v>
                </c:pt>
                <c:pt idx="247">
                  <c:v>XII.08</c:v>
                </c:pt>
                <c:pt idx="248">
                  <c:v>XII.08</c:v>
                </c:pt>
                <c:pt idx="249">
                  <c:v>XII.08</c:v>
                </c:pt>
                <c:pt idx="250">
                  <c:v>XII.08</c:v>
                </c:pt>
                <c:pt idx="251">
                  <c:v>XII.08</c:v>
                </c:pt>
                <c:pt idx="252">
                  <c:v>XII.08</c:v>
                </c:pt>
                <c:pt idx="253">
                  <c:v>XII.08</c:v>
                </c:pt>
                <c:pt idx="254">
                  <c:v>XII.08</c:v>
                </c:pt>
                <c:pt idx="255">
                  <c:v>XII.08</c:v>
                </c:pt>
                <c:pt idx="256">
                  <c:v>I.09</c:v>
                </c:pt>
                <c:pt idx="257">
                  <c:v>I.09</c:v>
                </c:pt>
                <c:pt idx="258">
                  <c:v>I.09</c:v>
                </c:pt>
                <c:pt idx="259">
                  <c:v>I.09</c:v>
                </c:pt>
                <c:pt idx="260">
                  <c:v>I.09</c:v>
                </c:pt>
                <c:pt idx="261">
                  <c:v>I.09</c:v>
                </c:pt>
                <c:pt idx="262">
                  <c:v>I.09</c:v>
                </c:pt>
                <c:pt idx="263">
                  <c:v>I.09</c:v>
                </c:pt>
                <c:pt idx="264">
                  <c:v>I.09</c:v>
                </c:pt>
                <c:pt idx="265">
                  <c:v>I.09</c:v>
                </c:pt>
                <c:pt idx="266">
                  <c:v>I.09</c:v>
                </c:pt>
                <c:pt idx="267">
                  <c:v>I.09</c:v>
                </c:pt>
                <c:pt idx="268">
                  <c:v>I.09</c:v>
                </c:pt>
                <c:pt idx="269">
                  <c:v>I.09</c:v>
                </c:pt>
                <c:pt idx="270">
                  <c:v>I.09</c:v>
                </c:pt>
                <c:pt idx="271">
                  <c:v>I.09</c:v>
                </c:pt>
                <c:pt idx="272">
                  <c:v>I.09</c:v>
                </c:pt>
                <c:pt idx="273">
                  <c:v>I.09</c:v>
                </c:pt>
                <c:pt idx="274">
                  <c:v>I.09</c:v>
                </c:pt>
                <c:pt idx="275">
                  <c:v>I.09</c:v>
                </c:pt>
                <c:pt idx="276">
                  <c:v>I.09</c:v>
                </c:pt>
                <c:pt idx="277">
                  <c:v>II.09</c:v>
                </c:pt>
                <c:pt idx="278">
                  <c:v>II.09</c:v>
                </c:pt>
                <c:pt idx="279">
                  <c:v>II.09</c:v>
                </c:pt>
                <c:pt idx="280">
                  <c:v>II.09</c:v>
                </c:pt>
                <c:pt idx="281">
                  <c:v>II.09</c:v>
                </c:pt>
                <c:pt idx="282">
                  <c:v>II.09</c:v>
                </c:pt>
                <c:pt idx="283">
                  <c:v>II.09</c:v>
                </c:pt>
                <c:pt idx="284">
                  <c:v>II.09</c:v>
                </c:pt>
                <c:pt idx="285">
                  <c:v>II.09</c:v>
                </c:pt>
                <c:pt idx="286">
                  <c:v>II.09</c:v>
                </c:pt>
                <c:pt idx="287">
                  <c:v>II.09</c:v>
                </c:pt>
                <c:pt idx="288">
                  <c:v>II.09</c:v>
                </c:pt>
                <c:pt idx="289">
                  <c:v>II.09</c:v>
                </c:pt>
                <c:pt idx="290">
                  <c:v>II.09</c:v>
                </c:pt>
                <c:pt idx="291">
                  <c:v>II.09</c:v>
                </c:pt>
                <c:pt idx="292">
                  <c:v>II.09</c:v>
                </c:pt>
                <c:pt idx="293">
                  <c:v>II.09</c:v>
                </c:pt>
                <c:pt idx="294">
                  <c:v>II.09</c:v>
                </c:pt>
                <c:pt idx="295">
                  <c:v>II.09</c:v>
                </c:pt>
                <c:pt idx="296">
                  <c:v>II.09</c:v>
                </c:pt>
                <c:pt idx="297">
                  <c:v>III.09</c:v>
                </c:pt>
                <c:pt idx="298">
                  <c:v>III.09</c:v>
                </c:pt>
                <c:pt idx="299">
                  <c:v>III.09</c:v>
                </c:pt>
                <c:pt idx="300">
                  <c:v>III.09</c:v>
                </c:pt>
                <c:pt idx="301">
                  <c:v>III.09</c:v>
                </c:pt>
                <c:pt idx="302">
                  <c:v>III.09</c:v>
                </c:pt>
                <c:pt idx="303">
                  <c:v>III.09</c:v>
                </c:pt>
                <c:pt idx="304">
                  <c:v>III.09</c:v>
                </c:pt>
                <c:pt idx="305">
                  <c:v>III.09</c:v>
                </c:pt>
                <c:pt idx="306">
                  <c:v>III.09</c:v>
                </c:pt>
                <c:pt idx="307">
                  <c:v>III.09</c:v>
                </c:pt>
                <c:pt idx="308">
                  <c:v>III.09</c:v>
                </c:pt>
                <c:pt idx="309">
                  <c:v>III.09</c:v>
                </c:pt>
                <c:pt idx="310">
                  <c:v>III.09</c:v>
                </c:pt>
                <c:pt idx="311">
                  <c:v>III.09</c:v>
                </c:pt>
                <c:pt idx="312">
                  <c:v>III.09</c:v>
                </c:pt>
                <c:pt idx="313">
                  <c:v>III.09</c:v>
                </c:pt>
                <c:pt idx="314">
                  <c:v>III.09</c:v>
                </c:pt>
                <c:pt idx="315">
                  <c:v>III.09</c:v>
                </c:pt>
                <c:pt idx="316">
                  <c:v>III.09</c:v>
                </c:pt>
                <c:pt idx="317">
                  <c:v>III.09</c:v>
                </c:pt>
                <c:pt idx="318">
                  <c:v>III.09</c:v>
                </c:pt>
                <c:pt idx="319">
                  <c:v>IV.09</c:v>
                </c:pt>
                <c:pt idx="320">
                  <c:v>IV.09</c:v>
                </c:pt>
                <c:pt idx="321">
                  <c:v>IV.09</c:v>
                </c:pt>
                <c:pt idx="322">
                  <c:v>IV.09</c:v>
                </c:pt>
                <c:pt idx="323">
                  <c:v>IV.09</c:v>
                </c:pt>
                <c:pt idx="324">
                  <c:v>IV.09</c:v>
                </c:pt>
                <c:pt idx="325">
                  <c:v>IV.09</c:v>
                </c:pt>
                <c:pt idx="326">
                  <c:v>IV.09</c:v>
                </c:pt>
                <c:pt idx="327">
                  <c:v>IV.09</c:v>
                </c:pt>
                <c:pt idx="328">
                  <c:v>IV.09</c:v>
                </c:pt>
                <c:pt idx="329">
                  <c:v>IV.09</c:v>
                </c:pt>
                <c:pt idx="330">
                  <c:v>IV.09</c:v>
                </c:pt>
                <c:pt idx="331">
                  <c:v>IV.09</c:v>
                </c:pt>
                <c:pt idx="332">
                  <c:v>IV.09</c:v>
                </c:pt>
                <c:pt idx="333">
                  <c:v>IV.09</c:v>
                </c:pt>
                <c:pt idx="334">
                  <c:v>IV.09</c:v>
                </c:pt>
                <c:pt idx="335">
                  <c:v>IV.09</c:v>
                </c:pt>
                <c:pt idx="336">
                  <c:v>IV.09</c:v>
                </c:pt>
                <c:pt idx="337">
                  <c:v>IV.09</c:v>
                </c:pt>
                <c:pt idx="338">
                  <c:v>IV.09</c:v>
                </c:pt>
                <c:pt idx="339">
                  <c:v>V.09</c:v>
                </c:pt>
                <c:pt idx="340">
                  <c:v>V.09</c:v>
                </c:pt>
                <c:pt idx="341">
                  <c:v>V.09</c:v>
                </c:pt>
                <c:pt idx="342">
                  <c:v>V.09</c:v>
                </c:pt>
                <c:pt idx="343">
                  <c:v>V.09</c:v>
                </c:pt>
                <c:pt idx="344">
                  <c:v>V.09</c:v>
                </c:pt>
                <c:pt idx="345">
                  <c:v>V.09</c:v>
                </c:pt>
                <c:pt idx="346">
                  <c:v>V.09</c:v>
                </c:pt>
                <c:pt idx="347">
                  <c:v>V.09</c:v>
                </c:pt>
                <c:pt idx="348">
                  <c:v>V.09</c:v>
                </c:pt>
                <c:pt idx="349">
                  <c:v>V.09</c:v>
                </c:pt>
                <c:pt idx="350">
                  <c:v>V.09</c:v>
                </c:pt>
                <c:pt idx="351">
                  <c:v>V.09</c:v>
                </c:pt>
                <c:pt idx="352">
                  <c:v>V.09</c:v>
                </c:pt>
                <c:pt idx="353">
                  <c:v>V.09</c:v>
                </c:pt>
                <c:pt idx="354">
                  <c:v>V.09</c:v>
                </c:pt>
                <c:pt idx="355">
                  <c:v>V.09</c:v>
                </c:pt>
                <c:pt idx="356">
                  <c:v>V.09</c:v>
                </c:pt>
                <c:pt idx="357">
                  <c:v>V.09</c:v>
                </c:pt>
                <c:pt idx="358">
                  <c:v>V.09</c:v>
                </c:pt>
                <c:pt idx="359">
                  <c:v>VI.09</c:v>
                </c:pt>
                <c:pt idx="360">
                  <c:v>VI.09</c:v>
                </c:pt>
                <c:pt idx="361">
                  <c:v>VI.09</c:v>
                </c:pt>
                <c:pt idx="362">
                  <c:v>VI.09</c:v>
                </c:pt>
                <c:pt idx="363">
                  <c:v>VI.09</c:v>
                </c:pt>
                <c:pt idx="364">
                  <c:v>VI.09</c:v>
                </c:pt>
                <c:pt idx="365">
                  <c:v>VI.09</c:v>
                </c:pt>
                <c:pt idx="366">
                  <c:v>VI.09</c:v>
                </c:pt>
                <c:pt idx="367">
                  <c:v>VI.09</c:v>
                </c:pt>
                <c:pt idx="368">
                  <c:v>VI.09</c:v>
                </c:pt>
                <c:pt idx="369">
                  <c:v>VI.09</c:v>
                </c:pt>
                <c:pt idx="370">
                  <c:v>VI.09</c:v>
                </c:pt>
                <c:pt idx="371">
                  <c:v>VI.09</c:v>
                </c:pt>
                <c:pt idx="372">
                  <c:v>VI.09</c:v>
                </c:pt>
                <c:pt idx="373">
                  <c:v>VI.09</c:v>
                </c:pt>
                <c:pt idx="374">
                  <c:v>VI.09</c:v>
                </c:pt>
                <c:pt idx="375">
                  <c:v>VI.09</c:v>
                </c:pt>
                <c:pt idx="376">
                  <c:v>VI.09</c:v>
                </c:pt>
                <c:pt idx="377">
                  <c:v>VI.09</c:v>
                </c:pt>
                <c:pt idx="378">
                  <c:v>VI.09</c:v>
                </c:pt>
                <c:pt idx="379">
                  <c:v>VI.09</c:v>
                </c:pt>
                <c:pt idx="380">
                  <c:v>VI.09</c:v>
                </c:pt>
                <c:pt idx="381">
                  <c:v>VII.09</c:v>
                </c:pt>
                <c:pt idx="382">
                  <c:v>VII.09</c:v>
                </c:pt>
                <c:pt idx="383">
                  <c:v>VII.09</c:v>
                </c:pt>
                <c:pt idx="384">
                  <c:v>VII.09</c:v>
                </c:pt>
                <c:pt idx="385">
                  <c:v>VII.09</c:v>
                </c:pt>
                <c:pt idx="386">
                  <c:v>VII.09</c:v>
                </c:pt>
                <c:pt idx="387">
                  <c:v>VII.09</c:v>
                </c:pt>
                <c:pt idx="388">
                  <c:v>VII.09</c:v>
                </c:pt>
                <c:pt idx="389">
                  <c:v>VII.09</c:v>
                </c:pt>
                <c:pt idx="390">
                  <c:v>VII.09</c:v>
                </c:pt>
                <c:pt idx="391">
                  <c:v>VII.09</c:v>
                </c:pt>
                <c:pt idx="392">
                  <c:v>VII.09</c:v>
                </c:pt>
                <c:pt idx="393">
                  <c:v>VII.09</c:v>
                </c:pt>
                <c:pt idx="394">
                  <c:v>VII.09</c:v>
                </c:pt>
                <c:pt idx="395">
                  <c:v>VII.09</c:v>
                </c:pt>
                <c:pt idx="396">
                  <c:v>VII.09</c:v>
                </c:pt>
                <c:pt idx="397">
                  <c:v>VII.09</c:v>
                </c:pt>
                <c:pt idx="398">
                  <c:v>VII.09</c:v>
                </c:pt>
                <c:pt idx="399">
                  <c:v>VII.09</c:v>
                </c:pt>
                <c:pt idx="400">
                  <c:v>VII.09</c:v>
                </c:pt>
                <c:pt idx="401">
                  <c:v>VII.09</c:v>
                </c:pt>
                <c:pt idx="402">
                  <c:v>VII.09</c:v>
                </c:pt>
                <c:pt idx="403">
                  <c:v>VII.09</c:v>
                </c:pt>
                <c:pt idx="404">
                  <c:v>VIII.09</c:v>
                </c:pt>
                <c:pt idx="405">
                  <c:v>VIII.09</c:v>
                </c:pt>
                <c:pt idx="406">
                  <c:v>VIII.09</c:v>
                </c:pt>
                <c:pt idx="407">
                  <c:v>VIII.09</c:v>
                </c:pt>
                <c:pt idx="408">
                  <c:v>VIII.09</c:v>
                </c:pt>
                <c:pt idx="409">
                  <c:v>VIII.09</c:v>
                </c:pt>
                <c:pt idx="410">
                  <c:v>VIII.09</c:v>
                </c:pt>
                <c:pt idx="411">
                  <c:v>VIII.09</c:v>
                </c:pt>
                <c:pt idx="412">
                  <c:v>VIII.09</c:v>
                </c:pt>
                <c:pt idx="413">
                  <c:v>VIII.09</c:v>
                </c:pt>
                <c:pt idx="414">
                  <c:v>VIII.09</c:v>
                </c:pt>
                <c:pt idx="415">
                  <c:v>VIII.09</c:v>
                </c:pt>
                <c:pt idx="416">
                  <c:v>VIII.09</c:v>
                </c:pt>
                <c:pt idx="417">
                  <c:v>VIII.09</c:v>
                </c:pt>
                <c:pt idx="418">
                  <c:v>VIII.09</c:v>
                </c:pt>
                <c:pt idx="419">
                  <c:v>VIII.09</c:v>
                </c:pt>
                <c:pt idx="420">
                  <c:v>VIII.09</c:v>
                </c:pt>
                <c:pt idx="421">
                  <c:v>VIII.09</c:v>
                </c:pt>
                <c:pt idx="422">
                  <c:v>VIII.09</c:v>
                </c:pt>
                <c:pt idx="423">
                  <c:v>VIII.09</c:v>
                </c:pt>
                <c:pt idx="424">
                  <c:v>VIII.09</c:v>
                </c:pt>
                <c:pt idx="425">
                  <c:v>IX.09</c:v>
                </c:pt>
                <c:pt idx="426">
                  <c:v>IX.09</c:v>
                </c:pt>
                <c:pt idx="427">
                  <c:v>IX.09</c:v>
                </c:pt>
                <c:pt idx="428">
                  <c:v>IX.09</c:v>
                </c:pt>
                <c:pt idx="429">
                  <c:v>IX.09</c:v>
                </c:pt>
                <c:pt idx="430">
                  <c:v>IX.09</c:v>
                </c:pt>
                <c:pt idx="431">
                  <c:v>IX.09</c:v>
                </c:pt>
                <c:pt idx="432">
                  <c:v>IX.09</c:v>
                </c:pt>
                <c:pt idx="433">
                  <c:v>IX.09</c:v>
                </c:pt>
                <c:pt idx="434">
                  <c:v>IX.09</c:v>
                </c:pt>
                <c:pt idx="435">
                  <c:v>IX.09</c:v>
                </c:pt>
                <c:pt idx="436">
                  <c:v>IX.09</c:v>
                </c:pt>
                <c:pt idx="437">
                  <c:v>IX.09</c:v>
                </c:pt>
                <c:pt idx="438">
                  <c:v>IX.09</c:v>
                </c:pt>
                <c:pt idx="439">
                  <c:v>IX.09</c:v>
                </c:pt>
                <c:pt idx="440">
                  <c:v>IX.09</c:v>
                </c:pt>
                <c:pt idx="441">
                  <c:v>IX.09</c:v>
                </c:pt>
                <c:pt idx="442">
                  <c:v>IX.09</c:v>
                </c:pt>
                <c:pt idx="443">
                  <c:v>IX.09</c:v>
                </c:pt>
                <c:pt idx="444">
                  <c:v>IX.09</c:v>
                </c:pt>
                <c:pt idx="445">
                  <c:v>IX.09</c:v>
                </c:pt>
                <c:pt idx="446">
                  <c:v>IX.09</c:v>
                </c:pt>
                <c:pt idx="447">
                  <c:v>X.09</c:v>
                </c:pt>
                <c:pt idx="448">
                  <c:v>X.09</c:v>
                </c:pt>
                <c:pt idx="449">
                  <c:v>X.09</c:v>
                </c:pt>
                <c:pt idx="450">
                  <c:v>X.09</c:v>
                </c:pt>
                <c:pt idx="451">
                  <c:v>X.09</c:v>
                </c:pt>
                <c:pt idx="452">
                  <c:v>X.09</c:v>
                </c:pt>
                <c:pt idx="453">
                  <c:v>X.09</c:v>
                </c:pt>
                <c:pt idx="454">
                  <c:v>X.09</c:v>
                </c:pt>
                <c:pt idx="455">
                  <c:v>X.09</c:v>
                </c:pt>
                <c:pt idx="456">
                  <c:v>X.09</c:v>
                </c:pt>
                <c:pt idx="457">
                  <c:v>XI.09</c:v>
                </c:pt>
                <c:pt idx="458">
                  <c:v>XI.09</c:v>
                </c:pt>
                <c:pt idx="459">
                  <c:v>XI.09</c:v>
                </c:pt>
                <c:pt idx="460">
                  <c:v>XI.09</c:v>
                </c:pt>
                <c:pt idx="461">
                  <c:v>XI.09</c:v>
                </c:pt>
                <c:pt idx="462">
                  <c:v>XI.09</c:v>
                </c:pt>
                <c:pt idx="463">
                  <c:v>XI.09</c:v>
                </c:pt>
                <c:pt idx="464">
                  <c:v>XI.09</c:v>
                </c:pt>
                <c:pt idx="465">
                  <c:v>XI.09</c:v>
                </c:pt>
                <c:pt idx="466">
                  <c:v>XI.09</c:v>
                </c:pt>
                <c:pt idx="467">
                  <c:v>XI.09</c:v>
                </c:pt>
                <c:pt idx="468">
                  <c:v>XI.09</c:v>
                </c:pt>
                <c:pt idx="469">
                  <c:v>XI.09</c:v>
                </c:pt>
                <c:pt idx="470">
                  <c:v>XI.09</c:v>
                </c:pt>
                <c:pt idx="471">
                  <c:v>XI.09</c:v>
                </c:pt>
                <c:pt idx="472">
                  <c:v>XI.09</c:v>
                </c:pt>
                <c:pt idx="473">
                  <c:v>XI.09</c:v>
                </c:pt>
                <c:pt idx="474">
                  <c:v>XI.09</c:v>
                </c:pt>
                <c:pt idx="475">
                  <c:v>XI.09</c:v>
                </c:pt>
                <c:pt idx="476">
                  <c:v>XI.09</c:v>
                </c:pt>
                <c:pt idx="477">
                  <c:v>XI.09</c:v>
                </c:pt>
                <c:pt idx="478">
                  <c:v>XII.09</c:v>
                </c:pt>
                <c:pt idx="479">
                  <c:v>XII.09</c:v>
                </c:pt>
                <c:pt idx="480">
                  <c:v>XII.09</c:v>
                </c:pt>
                <c:pt idx="481">
                  <c:v>XII.09</c:v>
                </c:pt>
                <c:pt idx="482">
                  <c:v>XII.09</c:v>
                </c:pt>
                <c:pt idx="483">
                  <c:v>XII.09</c:v>
                </c:pt>
                <c:pt idx="484">
                  <c:v>XII.09</c:v>
                </c:pt>
                <c:pt idx="485">
                  <c:v>XII.09</c:v>
                </c:pt>
                <c:pt idx="486">
                  <c:v>XII.09</c:v>
                </c:pt>
                <c:pt idx="487">
                  <c:v>XII.09</c:v>
                </c:pt>
                <c:pt idx="488">
                  <c:v>XII.09</c:v>
                </c:pt>
                <c:pt idx="489">
                  <c:v>XII.09</c:v>
                </c:pt>
                <c:pt idx="490">
                  <c:v>XII.09</c:v>
                </c:pt>
                <c:pt idx="491">
                  <c:v>XII.09</c:v>
                </c:pt>
                <c:pt idx="492">
                  <c:v>XII.09</c:v>
                </c:pt>
                <c:pt idx="493">
                  <c:v>XII.09</c:v>
                </c:pt>
                <c:pt idx="494">
                  <c:v>XII.09</c:v>
                </c:pt>
                <c:pt idx="495">
                  <c:v>XII.09</c:v>
                </c:pt>
                <c:pt idx="496">
                  <c:v>XII.09</c:v>
                </c:pt>
                <c:pt idx="497">
                  <c:v>XII.09</c:v>
                </c:pt>
                <c:pt idx="498">
                  <c:v>XII.09</c:v>
                </c:pt>
                <c:pt idx="499">
                  <c:v>XII.09</c:v>
                </c:pt>
                <c:pt idx="500">
                  <c:v>I.10</c:v>
                </c:pt>
                <c:pt idx="501">
                  <c:v>I.10</c:v>
                </c:pt>
                <c:pt idx="502">
                  <c:v>I.10</c:v>
                </c:pt>
                <c:pt idx="503">
                  <c:v>I.10</c:v>
                </c:pt>
                <c:pt idx="504">
                  <c:v>I.10</c:v>
                </c:pt>
                <c:pt idx="505">
                  <c:v>I.10</c:v>
                </c:pt>
                <c:pt idx="506">
                  <c:v>I.10</c:v>
                </c:pt>
                <c:pt idx="507">
                  <c:v>I.10</c:v>
                </c:pt>
                <c:pt idx="508">
                  <c:v>I.10</c:v>
                </c:pt>
                <c:pt idx="509">
                  <c:v>I.10</c:v>
                </c:pt>
                <c:pt idx="510">
                  <c:v>I.10</c:v>
                </c:pt>
                <c:pt idx="511">
                  <c:v>I.10</c:v>
                </c:pt>
                <c:pt idx="512">
                  <c:v>I.10</c:v>
                </c:pt>
                <c:pt idx="513">
                  <c:v>I.10</c:v>
                </c:pt>
                <c:pt idx="514">
                  <c:v>I.10</c:v>
                </c:pt>
                <c:pt idx="515">
                  <c:v>I.10</c:v>
                </c:pt>
                <c:pt idx="516">
                  <c:v>I.10</c:v>
                </c:pt>
                <c:pt idx="517">
                  <c:v>I.10</c:v>
                </c:pt>
                <c:pt idx="518">
                  <c:v>I.10</c:v>
                </c:pt>
                <c:pt idx="519">
                  <c:v>I.10</c:v>
                </c:pt>
                <c:pt idx="520">
                  <c:v>II.10</c:v>
                </c:pt>
                <c:pt idx="521">
                  <c:v>II.10</c:v>
                </c:pt>
                <c:pt idx="522">
                  <c:v>II.10</c:v>
                </c:pt>
                <c:pt idx="523">
                  <c:v>II.10</c:v>
                </c:pt>
                <c:pt idx="524">
                  <c:v>II.10</c:v>
                </c:pt>
                <c:pt idx="525">
                  <c:v>II.10</c:v>
                </c:pt>
                <c:pt idx="526">
                  <c:v>II.10</c:v>
                </c:pt>
                <c:pt idx="527">
                  <c:v>II.10</c:v>
                </c:pt>
                <c:pt idx="528">
                  <c:v>II.10</c:v>
                </c:pt>
                <c:pt idx="529">
                  <c:v>II.10</c:v>
                </c:pt>
                <c:pt idx="530">
                  <c:v>II.10</c:v>
                </c:pt>
                <c:pt idx="531">
                  <c:v>II.10</c:v>
                </c:pt>
                <c:pt idx="532">
                  <c:v>II.10</c:v>
                </c:pt>
                <c:pt idx="533">
                  <c:v>II.10</c:v>
                </c:pt>
                <c:pt idx="534">
                  <c:v>II.10</c:v>
                </c:pt>
                <c:pt idx="535">
                  <c:v>II.10</c:v>
                </c:pt>
                <c:pt idx="536">
                  <c:v>II.10</c:v>
                </c:pt>
                <c:pt idx="537">
                  <c:v>II.10</c:v>
                </c:pt>
                <c:pt idx="538">
                  <c:v>II.10</c:v>
                </c:pt>
                <c:pt idx="539">
                  <c:v>II.10</c:v>
                </c:pt>
                <c:pt idx="540">
                  <c:v>III.10</c:v>
                </c:pt>
                <c:pt idx="541">
                  <c:v>III.10</c:v>
                </c:pt>
                <c:pt idx="542">
                  <c:v>III.10</c:v>
                </c:pt>
                <c:pt idx="543">
                  <c:v>III.10</c:v>
                </c:pt>
                <c:pt idx="544">
                  <c:v>III.10</c:v>
                </c:pt>
                <c:pt idx="545">
                  <c:v>III.10</c:v>
                </c:pt>
                <c:pt idx="546">
                  <c:v>III.10</c:v>
                </c:pt>
                <c:pt idx="547">
                  <c:v>III.10</c:v>
                </c:pt>
                <c:pt idx="548">
                  <c:v>III.10</c:v>
                </c:pt>
                <c:pt idx="549">
                  <c:v>III.10</c:v>
                </c:pt>
                <c:pt idx="550">
                  <c:v>III.10</c:v>
                </c:pt>
                <c:pt idx="551">
                  <c:v>III.10</c:v>
                </c:pt>
                <c:pt idx="552">
                  <c:v>III.10</c:v>
                </c:pt>
                <c:pt idx="553">
                  <c:v>III.10</c:v>
                </c:pt>
                <c:pt idx="554">
                  <c:v>III.10</c:v>
                </c:pt>
                <c:pt idx="555">
                  <c:v>III.10</c:v>
                </c:pt>
                <c:pt idx="556">
                  <c:v>III.10</c:v>
                </c:pt>
                <c:pt idx="557">
                  <c:v>III.10</c:v>
                </c:pt>
                <c:pt idx="558">
                  <c:v>III.10</c:v>
                </c:pt>
                <c:pt idx="559">
                  <c:v>III.10</c:v>
                </c:pt>
                <c:pt idx="560">
                  <c:v>III.10</c:v>
                </c:pt>
                <c:pt idx="561">
                  <c:v>III.10</c:v>
                </c:pt>
                <c:pt idx="562">
                  <c:v>III.10</c:v>
                </c:pt>
                <c:pt idx="563">
                  <c:v>IV.10</c:v>
                </c:pt>
                <c:pt idx="564">
                  <c:v>IV.10</c:v>
                </c:pt>
                <c:pt idx="565">
                  <c:v>IV.10</c:v>
                </c:pt>
                <c:pt idx="566">
                  <c:v>IV.10</c:v>
                </c:pt>
                <c:pt idx="567">
                  <c:v>IV.10</c:v>
                </c:pt>
                <c:pt idx="568">
                  <c:v>IV.10</c:v>
                </c:pt>
                <c:pt idx="569">
                  <c:v>IV.10</c:v>
                </c:pt>
                <c:pt idx="570">
                  <c:v>IV.10</c:v>
                </c:pt>
                <c:pt idx="571">
                  <c:v>IV.10</c:v>
                </c:pt>
                <c:pt idx="572">
                  <c:v>IV.10</c:v>
                </c:pt>
                <c:pt idx="573">
                  <c:v>IV.10</c:v>
                </c:pt>
                <c:pt idx="574">
                  <c:v>IV.10</c:v>
                </c:pt>
                <c:pt idx="575">
                  <c:v>IV.10</c:v>
                </c:pt>
                <c:pt idx="576">
                  <c:v>IV.10</c:v>
                </c:pt>
                <c:pt idx="577">
                  <c:v>IV.10</c:v>
                </c:pt>
                <c:pt idx="578">
                  <c:v>IV.10</c:v>
                </c:pt>
                <c:pt idx="579">
                  <c:v>IV.10</c:v>
                </c:pt>
                <c:pt idx="580">
                  <c:v>IV.10</c:v>
                </c:pt>
                <c:pt idx="581">
                  <c:v>IV.10</c:v>
                </c:pt>
                <c:pt idx="582">
                  <c:v>IV.10</c:v>
                </c:pt>
                <c:pt idx="583">
                  <c:v>V.10</c:v>
                </c:pt>
                <c:pt idx="584">
                  <c:v>V.10</c:v>
                </c:pt>
                <c:pt idx="585">
                  <c:v>V.10</c:v>
                </c:pt>
                <c:pt idx="586">
                  <c:v>V.10</c:v>
                </c:pt>
                <c:pt idx="587">
                  <c:v>V.10</c:v>
                </c:pt>
                <c:pt idx="588">
                  <c:v>V.10</c:v>
                </c:pt>
                <c:pt idx="589">
                  <c:v>V.10</c:v>
                </c:pt>
                <c:pt idx="590">
                  <c:v>V.10</c:v>
                </c:pt>
                <c:pt idx="591">
                  <c:v>V.10</c:v>
                </c:pt>
                <c:pt idx="592">
                  <c:v>V.10</c:v>
                </c:pt>
                <c:pt idx="593">
                  <c:v>V.10</c:v>
                </c:pt>
                <c:pt idx="594">
                  <c:v>V.10</c:v>
                </c:pt>
                <c:pt idx="595">
                  <c:v>V.10</c:v>
                </c:pt>
                <c:pt idx="596">
                  <c:v>V.10</c:v>
                </c:pt>
                <c:pt idx="597">
                  <c:v>V.10</c:v>
                </c:pt>
                <c:pt idx="598">
                  <c:v>V.10</c:v>
                </c:pt>
                <c:pt idx="599">
                  <c:v>V.10</c:v>
                </c:pt>
                <c:pt idx="600">
                  <c:v>V.10</c:v>
                </c:pt>
                <c:pt idx="601">
                  <c:v>V.10</c:v>
                </c:pt>
                <c:pt idx="602">
                  <c:v>V.10</c:v>
                </c:pt>
                <c:pt idx="603">
                  <c:v>V.10</c:v>
                </c:pt>
                <c:pt idx="604">
                  <c:v>V.10</c:v>
                </c:pt>
                <c:pt idx="605">
                  <c:v>V.10</c:v>
                </c:pt>
                <c:pt idx="606">
                  <c:v>V.10</c:v>
                </c:pt>
                <c:pt idx="607">
                  <c:v>V.10</c:v>
                </c:pt>
                <c:pt idx="608">
                  <c:v>V.10</c:v>
                </c:pt>
                <c:pt idx="609">
                  <c:v>V.10</c:v>
                </c:pt>
                <c:pt idx="610">
                  <c:v>V.10</c:v>
                </c:pt>
                <c:pt idx="611">
                  <c:v>VI.10</c:v>
                </c:pt>
                <c:pt idx="612">
                  <c:v>VI.10</c:v>
                </c:pt>
                <c:pt idx="613">
                  <c:v>VI.10</c:v>
                </c:pt>
                <c:pt idx="614">
                  <c:v>VI.10</c:v>
                </c:pt>
                <c:pt idx="615">
                  <c:v>VI.10</c:v>
                </c:pt>
                <c:pt idx="616">
                  <c:v>VI.10</c:v>
                </c:pt>
                <c:pt idx="617">
                  <c:v>VI.10</c:v>
                </c:pt>
                <c:pt idx="618">
                  <c:v>VI.10</c:v>
                </c:pt>
                <c:pt idx="619">
                  <c:v>VI.10</c:v>
                </c:pt>
                <c:pt idx="620">
                  <c:v>VI.10</c:v>
                </c:pt>
                <c:pt idx="621">
                  <c:v>VI.10</c:v>
                </c:pt>
                <c:pt idx="622">
                  <c:v>VI.10</c:v>
                </c:pt>
                <c:pt idx="623">
                  <c:v>VI.10</c:v>
                </c:pt>
                <c:pt idx="624">
                  <c:v>VI.10</c:v>
                </c:pt>
                <c:pt idx="625">
                  <c:v>VI.10</c:v>
                </c:pt>
                <c:pt idx="626">
                  <c:v>VI.10</c:v>
                </c:pt>
                <c:pt idx="627">
                  <c:v>VI.10</c:v>
                </c:pt>
                <c:pt idx="628">
                  <c:v>VI.10</c:v>
                </c:pt>
                <c:pt idx="629">
                  <c:v>VI.10</c:v>
                </c:pt>
                <c:pt idx="630">
                  <c:v>VI.10</c:v>
                </c:pt>
                <c:pt idx="631">
                  <c:v>VI.10</c:v>
                </c:pt>
                <c:pt idx="632">
                  <c:v>VI.10</c:v>
                </c:pt>
                <c:pt idx="633">
                  <c:v>VII.10</c:v>
                </c:pt>
                <c:pt idx="634">
                  <c:v>VII.10</c:v>
                </c:pt>
                <c:pt idx="635">
                  <c:v>VII.10</c:v>
                </c:pt>
                <c:pt idx="636">
                  <c:v>VII.10</c:v>
                </c:pt>
                <c:pt idx="637">
                  <c:v>VII.10</c:v>
                </c:pt>
                <c:pt idx="638">
                  <c:v>VII.10</c:v>
                </c:pt>
                <c:pt idx="639">
                  <c:v>VII.10</c:v>
                </c:pt>
                <c:pt idx="640">
                  <c:v>VII.10</c:v>
                </c:pt>
                <c:pt idx="641">
                  <c:v>VII.10</c:v>
                </c:pt>
                <c:pt idx="642">
                  <c:v>VII.10</c:v>
                </c:pt>
                <c:pt idx="643">
                  <c:v>VII.10</c:v>
                </c:pt>
                <c:pt idx="644">
                  <c:v>VII.10</c:v>
                </c:pt>
                <c:pt idx="645">
                  <c:v>VII.10</c:v>
                </c:pt>
                <c:pt idx="646">
                  <c:v>VII.10</c:v>
                </c:pt>
                <c:pt idx="647">
                  <c:v>VII.10</c:v>
                </c:pt>
                <c:pt idx="648">
                  <c:v>VII.10</c:v>
                </c:pt>
                <c:pt idx="649">
                  <c:v>VII.10</c:v>
                </c:pt>
                <c:pt idx="650">
                  <c:v>VII.10</c:v>
                </c:pt>
                <c:pt idx="651">
                  <c:v>VII.10</c:v>
                </c:pt>
                <c:pt idx="652">
                  <c:v>VII.10</c:v>
                </c:pt>
                <c:pt idx="653">
                  <c:v>VII.10</c:v>
                </c:pt>
                <c:pt idx="654">
                  <c:v>VII.10</c:v>
                </c:pt>
                <c:pt idx="655">
                  <c:v>VIII.10</c:v>
                </c:pt>
                <c:pt idx="656">
                  <c:v>VIII.10</c:v>
                </c:pt>
                <c:pt idx="657">
                  <c:v>VIII.10</c:v>
                </c:pt>
                <c:pt idx="658">
                  <c:v>VIII.10</c:v>
                </c:pt>
                <c:pt idx="659">
                  <c:v>VIII.10</c:v>
                </c:pt>
                <c:pt idx="660">
                  <c:v>VIII.10</c:v>
                </c:pt>
                <c:pt idx="661">
                  <c:v>VIII.10</c:v>
                </c:pt>
                <c:pt idx="662">
                  <c:v>VIII.10</c:v>
                </c:pt>
                <c:pt idx="663">
                  <c:v>VIII.10</c:v>
                </c:pt>
                <c:pt idx="664">
                  <c:v>VIII.10</c:v>
                </c:pt>
                <c:pt idx="665">
                  <c:v>VIII.10</c:v>
                </c:pt>
                <c:pt idx="666">
                  <c:v>VIII.10</c:v>
                </c:pt>
                <c:pt idx="667">
                  <c:v>VIII.10</c:v>
                </c:pt>
                <c:pt idx="668">
                  <c:v>VIII.10</c:v>
                </c:pt>
                <c:pt idx="669">
                  <c:v>VIII.10</c:v>
                </c:pt>
                <c:pt idx="670">
                  <c:v>VIII.10</c:v>
                </c:pt>
                <c:pt idx="671">
                  <c:v>VIII.10</c:v>
                </c:pt>
                <c:pt idx="672">
                  <c:v>VIII.10</c:v>
                </c:pt>
                <c:pt idx="673">
                  <c:v>VIII.10</c:v>
                </c:pt>
                <c:pt idx="674">
                  <c:v>VIII.10</c:v>
                </c:pt>
                <c:pt idx="675">
                  <c:v>VIII.10</c:v>
                </c:pt>
                <c:pt idx="676">
                  <c:v>VIII.10</c:v>
                </c:pt>
                <c:pt idx="677">
                  <c:v>IX.10</c:v>
                </c:pt>
                <c:pt idx="678">
                  <c:v>IX.10</c:v>
                </c:pt>
                <c:pt idx="679">
                  <c:v>IX.10</c:v>
                </c:pt>
                <c:pt idx="680">
                  <c:v>IX.10</c:v>
                </c:pt>
                <c:pt idx="681">
                  <c:v>IX.10</c:v>
                </c:pt>
                <c:pt idx="682">
                  <c:v>IX.10</c:v>
                </c:pt>
                <c:pt idx="683">
                  <c:v>IX.10</c:v>
                </c:pt>
                <c:pt idx="684">
                  <c:v>IX.10</c:v>
                </c:pt>
                <c:pt idx="685">
                  <c:v>IX.10</c:v>
                </c:pt>
                <c:pt idx="686">
                  <c:v>IX.10</c:v>
                </c:pt>
                <c:pt idx="687">
                  <c:v>IX.10</c:v>
                </c:pt>
                <c:pt idx="688">
                  <c:v>IX.10</c:v>
                </c:pt>
                <c:pt idx="689">
                  <c:v>IX.10</c:v>
                </c:pt>
                <c:pt idx="690">
                  <c:v>IX.10</c:v>
                </c:pt>
                <c:pt idx="691">
                  <c:v>IX.10</c:v>
                </c:pt>
                <c:pt idx="692">
                  <c:v>IX.10</c:v>
                </c:pt>
                <c:pt idx="693">
                  <c:v>IX.10</c:v>
                </c:pt>
                <c:pt idx="694">
                  <c:v>IX.10</c:v>
                </c:pt>
                <c:pt idx="695">
                  <c:v>IX.10</c:v>
                </c:pt>
                <c:pt idx="696">
                  <c:v>IX.10</c:v>
                </c:pt>
                <c:pt idx="697">
                  <c:v>IX.10</c:v>
                </c:pt>
                <c:pt idx="698">
                  <c:v>IX.10</c:v>
                </c:pt>
                <c:pt idx="699">
                  <c:v>X.10</c:v>
                </c:pt>
                <c:pt idx="700">
                  <c:v>X.10</c:v>
                </c:pt>
                <c:pt idx="701">
                  <c:v>X.10</c:v>
                </c:pt>
                <c:pt idx="702">
                  <c:v>X.10</c:v>
                </c:pt>
                <c:pt idx="703">
                  <c:v>X.10</c:v>
                </c:pt>
                <c:pt idx="704">
                  <c:v>X.10</c:v>
                </c:pt>
                <c:pt idx="705">
                  <c:v>X.10</c:v>
                </c:pt>
                <c:pt idx="706">
                  <c:v>X.10</c:v>
                </c:pt>
                <c:pt idx="707">
                  <c:v>X.10</c:v>
                </c:pt>
                <c:pt idx="708">
                  <c:v>X.10</c:v>
                </c:pt>
                <c:pt idx="709">
                  <c:v>X.10</c:v>
                </c:pt>
                <c:pt idx="710">
                  <c:v>X.10</c:v>
                </c:pt>
                <c:pt idx="711">
                  <c:v>X.10</c:v>
                </c:pt>
                <c:pt idx="712">
                  <c:v>X.10</c:v>
                </c:pt>
                <c:pt idx="713">
                  <c:v>X.10</c:v>
                </c:pt>
                <c:pt idx="714">
                  <c:v>X.10</c:v>
                </c:pt>
                <c:pt idx="715">
                  <c:v>X.10</c:v>
                </c:pt>
                <c:pt idx="716">
                  <c:v>X.10</c:v>
                </c:pt>
                <c:pt idx="717">
                  <c:v>X.10</c:v>
                </c:pt>
                <c:pt idx="718">
                  <c:v>X.10</c:v>
                </c:pt>
                <c:pt idx="719">
                  <c:v>X.10</c:v>
                </c:pt>
                <c:pt idx="720">
                  <c:v>XI.10</c:v>
                </c:pt>
                <c:pt idx="721">
                  <c:v>XI.10</c:v>
                </c:pt>
                <c:pt idx="722">
                  <c:v>XI.10</c:v>
                </c:pt>
                <c:pt idx="723">
                  <c:v>XI.10</c:v>
                </c:pt>
                <c:pt idx="724">
                  <c:v>XI.10</c:v>
                </c:pt>
                <c:pt idx="725">
                  <c:v>XI.10</c:v>
                </c:pt>
                <c:pt idx="726">
                  <c:v>XI.10</c:v>
                </c:pt>
                <c:pt idx="727">
                  <c:v>XI.10</c:v>
                </c:pt>
                <c:pt idx="728">
                  <c:v>XI.10</c:v>
                </c:pt>
                <c:pt idx="729">
                  <c:v>XI.10</c:v>
                </c:pt>
                <c:pt idx="730">
                  <c:v>XI.10</c:v>
                </c:pt>
                <c:pt idx="731">
                  <c:v>XI.10</c:v>
                </c:pt>
                <c:pt idx="732">
                  <c:v>XI.10</c:v>
                </c:pt>
                <c:pt idx="733">
                  <c:v>XI.10</c:v>
                </c:pt>
                <c:pt idx="734">
                  <c:v>XI.10</c:v>
                </c:pt>
                <c:pt idx="735">
                  <c:v>XI.10</c:v>
                </c:pt>
                <c:pt idx="736">
                  <c:v>XI.10</c:v>
                </c:pt>
                <c:pt idx="737">
                  <c:v>XI.10</c:v>
                </c:pt>
                <c:pt idx="738">
                  <c:v>XI.10</c:v>
                </c:pt>
                <c:pt idx="739">
                  <c:v>XI.10</c:v>
                </c:pt>
                <c:pt idx="740">
                  <c:v>XI.10</c:v>
                </c:pt>
                <c:pt idx="741">
                  <c:v>XI.10</c:v>
                </c:pt>
                <c:pt idx="742">
                  <c:v>XII.10</c:v>
                </c:pt>
                <c:pt idx="743">
                  <c:v>XII.10</c:v>
                </c:pt>
                <c:pt idx="744">
                  <c:v>XII.10</c:v>
                </c:pt>
                <c:pt idx="745">
                  <c:v>XII.10</c:v>
                </c:pt>
                <c:pt idx="746">
                  <c:v>XII.10</c:v>
                </c:pt>
                <c:pt idx="747">
                  <c:v>XII.10</c:v>
                </c:pt>
                <c:pt idx="748">
                  <c:v>XII.10</c:v>
                </c:pt>
                <c:pt idx="749">
                  <c:v>XII.10</c:v>
                </c:pt>
                <c:pt idx="750">
                  <c:v>XII.10</c:v>
                </c:pt>
                <c:pt idx="751">
                  <c:v>XII.10</c:v>
                </c:pt>
                <c:pt idx="752">
                  <c:v>XII.10</c:v>
                </c:pt>
                <c:pt idx="753">
                  <c:v>XII.10</c:v>
                </c:pt>
                <c:pt idx="754">
                  <c:v>XII.10</c:v>
                </c:pt>
                <c:pt idx="755">
                  <c:v>XII.10</c:v>
                </c:pt>
                <c:pt idx="756">
                  <c:v>XII.10</c:v>
                </c:pt>
                <c:pt idx="757">
                  <c:v>XII.10</c:v>
                </c:pt>
                <c:pt idx="758">
                  <c:v>XII.10</c:v>
                </c:pt>
                <c:pt idx="759">
                  <c:v>XII.10</c:v>
                </c:pt>
                <c:pt idx="760">
                  <c:v>XII.10</c:v>
                </c:pt>
                <c:pt idx="761">
                  <c:v>XII.10</c:v>
                </c:pt>
                <c:pt idx="762">
                  <c:v>XII.10</c:v>
                </c:pt>
                <c:pt idx="763">
                  <c:v>XII.10</c:v>
                </c:pt>
                <c:pt idx="764">
                  <c:v>XII.10</c:v>
                </c:pt>
                <c:pt idx="765">
                  <c:v>I.11</c:v>
                </c:pt>
                <c:pt idx="766">
                  <c:v>I.11</c:v>
                </c:pt>
                <c:pt idx="767">
                  <c:v>I.11</c:v>
                </c:pt>
                <c:pt idx="768">
                  <c:v>I.11</c:v>
                </c:pt>
                <c:pt idx="769">
                  <c:v>I.11</c:v>
                </c:pt>
                <c:pt idx="770">
                  <c:v>I.11</c:v>
                </c:pt>
                <c:pt idx="771">
                  <c:v>I.11</c:v>
                </c:pt>
                <c:pt idx="772">
                  <c:v>I.11</c:v>
                </c:pt>
                <c:pt idx="773">
                  <c:v>I.11</c:v>
                </c:pt>
                <c:pt idx="774">
                  <c:v>I.11</c:v>
                </c:pt>
                <c:pt idx="775">
                  <c:v>I.11</c:v>
                </c:pt>
                <c:pt idx="776">
                  <c:v>I.11</c:v>
                </c:pt>
                <c:pt idx="777">
                  <c:v>I.11</c:v>
                </c:pt>
                <c:pt idx="778">
                  <c:v>I.11</c:v>
                </c:pt>
                <c:pt idx="779">
                  <c:v>I.11</c:v>
                </c:pt>
                <c:pt idx="780">
                  <c:v>I.11</c:v>
                </c:pt>
                <c:pt idx="781">
                  <c:v>I.11</c:v>
                </c:pt>
                <c:pt idx="782">
                  <c:v>I.11</c:v>
                </c:pt>
                <c:pt idx="783">
                  <c:v>I.11</c:v>
                </c:pt>
                <c:pt idx="784">
                  <c:v>I.11</c:v>
                </c:pt>
                <c:pt idx="785">
                  <c:v>I.11</c:v>
                </c:pt>
                <c:pt idx="786">
                  <c:v>II.11</c:v>
                </c:pt>
                <c:pt idx="787">
                  <c:v>II.11</c:v>
                </c:pt>
                <c:pt idx="788">
                  <c:v>II.11</c:v>
                </c:pt>
                <c:pt idx="789">
                  <c:v>II.11</c:v>
                </c:pt>
                <c:pt idx="790">
                  <c:v>II.11</c:v>
                </c:pt>
                <c:pt idx="791">
                  <c:v>II.11</c:v>
                </c:pt>
                <c:pt idx="792">
                  <c:v>II.11</c:v>
                </c:pt>
                <c:pt idx="793">
                  <c:v>II.11</c:v>
                </c:pt>
                <c:pt idx="794">
                  <c:v>II.11</c:v>
                </c:pt>
                <c:pt idx="795">
                  <c:v>II.11</c:v>
                </c:pt>
                <c:pt idx="796">
                  <c:v>II.11</c:v>
                </c:pt>
                <c:pt idx="797">
                  <c:v>II.11</c:v>
                </c:pt>
                <c:pt idx="798">
                  <c:v>II.11</c:v>
                </c:pt>
                <c:pt idx="799">
                  <c:v>II.11</c:v>
                </c:pt>
                <c:pt idx="800">
                  <c:v>II.11</c:v>
                </c:pt>
                <c:pt idx="801">
                  <c:v>II.11</c:v>
                </c:pt>
                <c:pt idx="802">
                  <c:v>II.11</c:v>
                </c:pt>
                <c:pt idx="803">
                  <c:v>II.11</c:v>
                </c:pt>
                <c:pt idx="804">
                  <c:v>II.11</c:v>
                </c:pt>
                <c:pt idx="805">
                  <c:v>II.11</c:v>
                </c:pt>
                <c:pt idx="806">
                  <c:v>III.11</c:v>
                </c:pt>
                <c:pt idx="807">
                  <c:v>III.11</c:v>
                </c:pt>
                <c:pt idx="808">
                  <c:v>III.11</c:v>
                </c:pt>
                <c:pt idx="809">
                  <c:v>III.11</c:v>
                </c:pt>
                <c:pt idx="810">
                  <c:v>III.11</c:v>
                </c:pt>
                <c:pt idx="811">
                  <c:v>III.11</c:v>
                </c:pt>
                <c:pt idx="812">
                  <c:v>III.11</c:v>
                </c:pt>
                <c:pt idx="813">
                  <c:v>III.11</c:v>
                </c:pt>
                <c:pt idx="814">
                  <c:v>III.11</c:v>
                </c:pt>
                <c:pt idx="815">
                  <c:v>III.11</c:v>
                </c:pt>
                <c:pt idx="816">
                  <c:v>III.11</c:v>
                </c:pt>
                <c:pt idx="817">
                  <c:v>III.11</c:v>
                </c:pt>
                <c:pt idx="818">
                  <c:v>III.11</c:v>
                </c:pt>
                <c:pt idx="819">
                  <c:v>III.11</c:v>
                </c:pt>
                <c:pt idx="820">
                  <c:v>III.11</c:v>
                </c:pt>
                <c:pt idx="821">
                  <c:v>III.11</c:v>
                </c:pt>
                <c:pt idx="822">
                  <c:v>III.11</c:v>
                </c:pt>
                <c:pt idx="823">
                  <c:v>III.11</c:v>
                </c:pt>
                <c:pt idx="824">
                  <c:v>III.11</c:v>
                </c:pt>
                <c:pt idx="825">
                  <c:v>III.11</c:v>
                </c:pt>
                <c:pt idx="826">
                  <c:v>III.11</c:v>
                </c:pt>
                <c:pt idx="827">
                  <c:v>III.11</c:v>
                </c:pt>
                <c:pt idx="828">
                  <c:v>III.11</c:v>
                </c:pt>
                <c:pt idx="829">
                  <c:v>IV.11</c:v>
                </c:pt>
                <c:pt idx="830">
                  <c:v>IV.11</c:v>
                </c:pt>
                <c:pt idx="831">
                  <c:v>IV.11</c:v>
                </c:pt>
                <c:pt idx="832">
                  <c:v>IV.11</c:v>
                </c:pt>
                <c:pt idx="833">
                  <c:v>IV.11</c:v>
                </c:pt>
                <c:pt idx="834">
                  <c:v>IV.11</c:v>
                </c:pt>
                <c:pt idx="835">
                  <c:v>IV.11</c:v>
                </c:pt>
                <c:pt idx="836">
                  <c:v>IV.11</c:v>
                </c:pt>
                <c:pt idx="837">
                  <c:v>IV.11</c:v>
                </c:pt>
                <c:pt idx="838">
                  <c:v>IV.11</c:v>
                </c:pt>
                <c:pt idx="839">
                  <c:v>IV.11</c:v>
                </c:pt>
                <c:pt idx="840">
                  <c:v>IV.11</c:v>
                </c:pt>
                <c:pt idx="841">
                  <c:v>IV.11</c:v>
                </c:pt>
                <c:pt idx="842">
                  <c:v>IV.11</c:v>
                </c:pt>
                <c:pt idx="843">
                  <c:v>IV.11</c:v>
                </c:pt>
                <c:pt idx="844">
                  <c:v>IV.11</c:v>
                </c:pt>
                <c:pt idx="845">
                  <c:v>IV.11</c:v>
                </c:pt>
                <c:pt idx="846">
                  <c:v>IV.11</c:v>
                </c:pt>
                <c:pt idx="847">
                  <c:v>IV.11</c:v>
                </c:pt>
                <c:pt idx="848">
                  <c:v>V.11</c:v>
                </c:pt>
                <c:pt idx="849">
                  <c:v>V.11</c:v>
                </c:pt>
                <c:pt idx="850">
                  <c:v>V.11</c:v>
                </c:pt>
                <c:pt idx="851">
                  <c:v>V.11</c:v>
                </c:pt>
                <c:pt idx="852">
                  <c:v>V.11</c:v>
                </c:pt>
                <c:pt idx="853">
                  <c:v>V.11</c:v>
                </c:pt>
                <c:pt idx="854">
                  <c:v>V.11</c:v>
                </c:pt>
                <c:pt idx="855">
                  <c:v>V.11</c:v>
                </c:pt>
                <c:pt idx="856">
                  <c:v>V.11</c:v>
                </c:pt>
                <c:pt idx="857">
                  <c:v>V.11</c:v>
                </c:pt>
                <c:pt idx="858">
                  <c:v>V.11</c:v>
                </c:pt>
                <c:pt idx="859">
                  <c:v>V.11</c:v>
                </c:pt>
                <c:pt idx="860">
                  <c:v>V.11</c:v>
                </c:pt>
                <c:pt idx="861">
                  <c:v>V.11</c:v>
                </c:pt>
                <c:pt idx="862">
                  <c:v>V.11</c:v>
                </c:pt>
                <c:pt idx="863">
                  <c:v>V.11</c:v>
                </c:pt>
                <c:pt idx="864">
                  <c:v>V.11</c:v>
                </c:pt>
                <c:pt idx="865">
                  <c:v>V.11</c:v>
                </c:pt>
                <c:pt idx="866">
                  <c:v>V.11</c:v>
                </c:pt>
                <c:pt idx="867">
                  <c:v>V.11</c:v>
                </c:pt>
                <c:pt idx="868">
                  <c:v>V.11</c:v>
                </c:pt>
                <c:pt idx="869">
                  <c:v>V.11</c:v>
                </c:pt>
                <c:pt idx="870">
                  <c:v>VI.11</c:v>
                </c:pt>
                <c:pt idx="871">
                  <c:v>VI.11</c:v>
                </c:pt>
                <c:pt idx="872">
                  <c:v>VI.11</c:v>
                </c:pt>
                <c:pt idx="873">
                  <c:v>VI.11</c:v>
                </c:pt>
                <c:pt idx="874">
                  <c:v>VI.11</c:v>
                </c:pt>
                <c:pt idx="875">
                  <c:v>VI.11</c:v>
                </c:pt>
                <c:pt idx="876">
                  <c:v>VI.11</c:v>
                </c:pt>
                <c:pt idx="877">
                  <c:v>VI.11</c:v>
                </c:pt>
                <c:pt idx="878">
                  <c:v>VI.11</c:v>
                </c:pt>
                <c:pt idx="879">
                  <c:v>VI.11</c:v>
                </c:pt>
                <c:pt idx="880">
                  <c:v>VI.11</c:v>
                </c:pt>
                <c:pt idx="881">
                  <c:v>VI.11</c:v>
                </c:pt>
                <c:pt idx="882">
                  <c:v>VI.11</c:v>
                </c:pt>
                <c:pt idx="883">
                  <c:v>VI.11</c:v>
                </c:pt>
                <c:pt idx="884">
                  <c:v>VI.11</c:v>
                </c:pt>
                <c:pt idx="885">
                  <c:v>VI.11</c:v>
                </c:pt>
                <c:pt idx="886">
                  <c:v>VI.11</c:v>
                </c:pt>
                <c:pt idx="887">
                  <c:v>VI.11</c:v>
                </c:pt>
                <c:pt idx="888">
                  <c:v>VI.11</c:v>
                </c:pt>
                <c:pt idx="889">
                  <c:v>VI.11</c:v>
                </c:pt>
                <c:pt idx="890">
                  <c:v>VI.11</c:v>
                </c:pt>
                <c:pt idx="891">
                  <c:v>VI.11</c:v>
                </c:pt>
                <c:pt idx="892">
                  <c:v>VII.11</c:v>
                </c:pt>
                <c:pt idx="893">
                  <c:v>VII.11</c:v>
                </c:pt>
                <c:pt idx="894">
                  <c:v>VII.11</c:v>
                </c:pt>
                <c:pt idx="895">
                  <c:v>VII.11</c:v>
                </c:pt>
                <c:pt idx="896">
                  <c:v>VII.11</c:v>
                </c:pt>
                <c:pt idx="897">
                  <c:v>VII.11</c:v>
                </c:pt>
                <c:pt idx="898">
                  <c:v>VII.11</c:v>
                </c:pt>
                <c:pt idx="899">
                  <c:v>VII.11</c:v>
                </c:pt>
                <c:pt idx="900">
                  <c:v>VII.11</c:v>
                </c:pt>
                <c:pt idx="901">
                  <c:v>VII.11</c:v>
                </c:pt>
                <c:pt idx="902">
                  <c:v>VII.11</c:v>
                </c:pt>
                <c:pt idx="903">
                  <c:v>VII.11</c:v>
                </c:pt>
                <c:pt idx="904">
                  <c:v>VII.11</c:v>
                </c:pt>
                <c:pt idx="905">
                  <c:v>VII.11</c:v>
                </c:pt>
                <c:pt idx="906">
                  <c:v>VII.11</c:v>
                </c:pt>
                <c:pt idx="907">
                  <c:v>VII.11</c:v>
                </c:pt>
                <c:pt idx="908">
                  <c:v>VII.11</c:v>
                </c:pt>
                <c:pt idx="909">
                  <c:v>VII.11</c:v>
                </c:pt>
                <c:pt idx="910">
                  <c:v>VII.11</c:v>
                </c:pt>
                <c:pt idx="911">
                  <c:v>VII.11</c:v>
                </c:pt>
                <c:pt idx="912">
                  <c:v>VII.11</c:v>
                </c:pt>
                <c:pt idx="913">
                  <c:v>VIII.11</c:v>
                </c:pt>
                <c:pt idx="914">
                  <c:v>VIII.11</c:v>
                </c:pt>
                <c:pt idx="915">
                  <c:v>VIII.11</c:v>
                </c:pt>
                <c:pt idx="916">
                  <c:v>VIII.11</c:v>
                </c:pt>
                <c:pt idx="917">
                  <c:v>VIII.11</c:v>
                </c:pt>
                <c:pt idx="918">
                  <c:v>VIII.11</c:v>
                </c:pt>
                <c:pt idx="919">
                  <c:v>VIII.11</c:v>
                </c:pt>
                <c:pt idx="920">
                  <c:v>VIII.11</c:v>
                </c:pt>
                <c:pt idx="921">
                  <c:v>VIII.11</c:v>
                </c:pt>
                <c:pt idx="922">
                  <c:v>VIII.11</c:v>
                </c:pt>
                <c:pt idx="923">
                  <c:v>VIII.11</c:v>
                </c:pt>
                <c:pt idx="924">
                  <c:v>VIII.11</c:v>
                </c:pt>
                <c:pt idx="925">
                  <c:v>VIII.11</c:v>
                </c:pt>
                <c:pt idx="926">
                  <c:v>VIII.11</c:v>
                </c:pt>
                <c:pt idx="927">
                  <c:v>VIII.11</c:v>
                </c:pt>
                <c:pt idx="928">
                  <c:v>VIII.11</c:v>
                </c:pt>
                <c:pt idx="929">
                  <c:v>VIII.11</c:v>
                </c:pt>
                <c:pt idx="930">
                  <c:v>VIII.11</c:v>
                </c:pt>
                <c:pt idx="931">
                  <c:v>VIII.11</c:v>
                </c:pt>
                <c:pt idx="932">
                  <c:v>VIII.11</c:v>
                </c:pt>
                <c:pt idx="933">
                  <c:v>VIII.11</c:v>
                </c:pt>
                <c:pt idx="934">
                  <c:v>VIII.11</c:v>
                </c:pt>
                <c:pt idx="935">
                  <c:v>VIII.11</c:v>
                </c:pt>
                <c:pt idx="936">
                  <c:v>IX.11</c:v>
                </c:pt>
                <c:pt idx="937">
                  <c:v>IX.11</c:v>
                </c:pt>
                <c:pt idx="938">
                  <c:v>IX.11</c:v>
                </c:pt>
                <c:pt idx="939">
                  <c:v>IX.11</c:v>
                </c:pt>
                <c:pt idx="940">
                  <c:v>IX.11</c:v>
                </c:pt>
                <c:pt idx="941">
                  <c:v>IX.11</c:v>
                </c:pt>
                <c:pt idx="942">
                  <c:v>IX.11</c:v>
                </c:pt>
                <c:pt idx="943">
                  <c:v>IX.11</c:v>
                </c:pt>
                <c:pt idx="944">
                  <c:v>IX.11</c:v>
                </c:pt>
                <c:pt idx="945">
                  <c:v>IX.11</c:v>
                </c:pt>
                <c:pt idx="946">
                  <c:v>IX.11</c:v>
                </c:pt>
                <c:pt idx="947">
                  <c:v>IX.11</c:v>
                </c:pt>
                <c:pt idx="948">
                  <c:v>IX.11</c:v>
                </c:pt>
                <c:pt idx="949">
                  <c:v>IX.11</c:v>
                </c:pt>
                <c:pt idx="950">
                  <c:v>IX.11</c:v>
                </c:pt>
                <c:pt idx="951">
                  <c:v>IX.11</c:v>
                </c:pt>
                <c:pt idx="952">
                  <c:v>IX.11</c:v>
                </c:pt>
                <c:pt idx="953">
                  <c:v>IX.11</c:v>
                </c:pt>
                <c:pt idx="954">
                  <c:v>IX.11</c:v>
                </c:pt>
                <c:pt idx="955">
                  <c:v>IX.11</c:v>
                </c:pt>
                <c:pt idx="956">
                  <c:v>IX.11</c:v>
                </c:pt>
                <c:pt idx="957">
                  <c:v>IX.11</c:v>
                </c:pt>
                <c:pt idx="958">
                  <c:v>X.11</c:v>
                </c:pt>
                <c:pt idx="959">
                  <c:v>X.11</c:v>
                </c:pt>
                <c:pt idx="960">
                  <c:v>X.11</c:v>
                </c:pt>
                <c:pt idx="961">
                  <c:v>X.11</c:v>
                </c:pt>
                <c:pt idx="962">
                  <c:v>X.11</c:v>
                </c:pt>
                <c:pt idx="963">
                  <c:v>X.11</c:v>
                </c:pt>
                <c:pt idx="964">
                  <c:v>X.11</c:v>
                </c:pt>
                <c:pt idx="965">
                  <c:v>X.11</c:v>
                </c:pt>
                <c:pt idx="966">
                  <c:v>X.11</c:v>
                </c:pt>
              </c:strCache>
            </c:strRef>
          </c:cat>
          <c:val>
            <c:numRef>
              <c:f>Sheet1!$C$2:$C$980</c:f>
              <c:numCache>
                <c:formatCode>General</c:formatCode>
                <c:ptCount val="967"/>
                <c:pt idx="0">
                  <c:v>100</c:v>
                </c:pt>
                <c:pt idx="1">
                  <c:v>99.283113340000071</c:v>
                </c:pt>
                <c:pt idx="2">
                  <c:v>99.108632979999868</c:v>
                </c:pt>
                <c:pt idx="3">
                  <c:v>99.169321799999949</c:v>
                </c:pt>
                <c:pt idx="4">
                  <c:v>99.093460780000086</c:v>
                </c:pt>
                <c:pt idx="5">
                  <c:v>98.543468369999999</c:v>
                </c:pt>
                <c:pt idx="6">
                  <c:v>98.073130029999959</c:v>
                </c:pt>
                <c:pt idx="7">
                  <c:v>98.270368680000004</c:v>
                </c:pt>
                <c:pt idx="8">
                  <c:v>98.107267490000027</c:v>
                </c:pt>
                <c:pt idx="9">
                  <c:v>98.25898952999998</c:v>
                </c:pt>
                <c:pt idx="10">
                  <c:v>98.812774999999988</c:v>
                </c:pt>
                <c:pt idx="11">
                  <c:v>99.104839929999983</c:v>
                </c:pt>
                <c:pt idx="12">
                  <c:v>99.066909420000087</c:v>
                </c:pt>
                <c:pt idx="13">
                  <c:v>99.829312699999988</c:v>
                </c:pt>
                <c:pt idx="14">
                  <c:v>99.377939609999999</c:v>
                </c:pt>
                <c:pt idx="15">
                  <c:v>98.88484296999998</c:v>
                </c:pt>
                <c:pt idx="16">
                  <c:v>98.520710059999928</c:v>
                </c:pt>
                <c:pt idx="17">
                  <c:v>98.285540889999979</c:v>
                </c:pt>
                <c:pt idx="18">
                  <c:v>98.202093759999983</c:v>
                </c:pt>
                <c:pt idx="19">
                  <c:v>98.251403429999996</c:v>
                </c:pt>
                <c:pt idx="20">
                  <c:v>98.642087699999948</c:v>
                </c:pt>
                <c:pt idx="21">
                  <c:v>98.88484296999998</c:v>
                </c:pt>
                <c:pt idx="22">
                  <c:v>98.080716129999928</c:v>
                </c:pt>
                <c:pt idx="23">
                  <c:v>97.674859659999981</c:v>
                </c:pt>
                <c:pt idx="24">
                  <c:v>97.371415569999982</c:v>
                </c:pt>
                <c:pt idx="25">
                  <c:v>97.234865729999996</c:v>
                </c:pt>
                <c:pt idx="26">
                  <c:v>97.181763009999983</c:v>
                </c:pt>
                <c:pt idx="27">
                  <c:v>97.322105899999897</c:v>
                </c:pt>
                <c:pt idx="28">
                  <c:v>97.291761490000013</c:v>
                </c:pt>
                <c:pt idx="29">
                  <c:v>97.121074189999959</c:v>
                </c:pt>
                <c:pt idx="30">
                  <c:v>96.646942799999948</c:v>
                </c:pt>
                <c:pt idx="31">
                  <c:v>96.138673949999998</c:v>
                </c:pt>
                <c:pt idx="32">
                  <c:v>95.675921709999898</c:v>
                </c:pt>
                <c:pt idx="33">
                  <c:v>95.713852220000007</c:v>
                </c:pt>
                <c:pt idx="34">
                  <c:v>96.036261569999994</c:v>
                </c:pt>
                <c:pt idx="35">
                  <c:v>95.926263090000106</c:v>
                </c:pt>
                <c:pt idx="36">
                  <c:v>95.160066760000007</c:v>
                </c:pt>
                <c:pt idx="37">
                  <c:v>95.000758609999949</c:v>
                </c:pt>
                <c:pt idx="38">
                  <c:v>94.826278259999867</c:v>
                </c:pt>
                <c:pt idx="39">
                  <c:v>94.902139280000071</c:v>
                </c:pt>
                <c:pt idx="40">
                  <c:v>95.008344709999989</c:v>
                </c:pt>
                <c:pt idx="41">
                  <c:v>95.368684569999999</c:v>
                </c:pt>
                <c:pt idx="42">
                  <c:v>95.691093920000071</c:v>
                </c:pt>
                <c:pt idx="43">
                  <c:v>95.084205740000087</c:v>
                </c:pt>
                <c:pt idx="44">
                  <c:v>94.507661959999993</c:v>
                </c:pt>
                <c:pt idx="45">
                  <c:v>95.008344709999989</c:v>
                </c:pt>
                <c:pt idx="46">
                  <c:v>95.300409650000006</c:v>
                </c:pt>
                <c:pt idx="47">
                  <c:v>95.471096950000003</c:v>
                </c:pt>
                <c:pt idx="48">
                  <c:v>94.981793350000004</c:v>
                </c:pt>
                <c:pt idx="49">
                  <c:v>95.300409650000006</c:v>
                </c:pt>
                <c:pt idx="50">
                  <c:v>95.076619629999996</c:v>
                </c:pt>
                <c:pt idx="51">
                  <c:v>95.281444390000004</c:v>
                </c:pt>
                <c:pt idx="52">
                  <c:v>94.955241999999998</c:v>
                </c:pt>
                <c:pt idx="53">
                  <c:v>94.890760129999933</c:v>
                </c:pt>
                <c:pt idx="54">
                  <c:v>95.774541040000003</c:v>
                </c:pt>
                <c:pt idx="55">
                  <c:v>96.582460929999982</c:v>
                </c:pt>
                <c:pt idx="56">
                  <c:v>96.688666359999928</c:v>
                </c:pt>
                <c:pt idx="57">
                  <c:v>96.552116519999927</c:v>
                </c:pt>
                <c:pt idx="58">
                  <c:v>97.083143680000106</c:v>
                </c:pt>
                <c:pt idx="59">
                  <c:v>96.279016839999898</c:v>
                </c:pt>
                <c:pt idx="60">
                  <c:v>95.774541040000003</c:v>
                </c:pt>
                <c:pt idx="61">
                  <c:v>96.096950390000003</c:v>
                </c:pt>
                <c:pt idx="62">
                  <c:v>95.524199670000087</c:v>
                </c:pt>
                <c:pt idx="63">
                  <c:v>95.091791839999928</c:v>
                </c:pt>
                <c:pt idx="64">
                  <c:v>94.591109090000074</c:v>
                </c:pt>
                <c:pt idx="65">
                  <c:v>94.959035049999983</c:v>
                </c:pt>
                <c:pt idx="66">
                  <c:v>94.898346229999959</c:v>
                </c:pt>
                <c:pt idx="67">
                  <c:v>94.769382489999998</c:v>
                </c:pt>
                <c:pt idx="68">
                  <c:v>95.197997270000002</c:v>
                </c:pt>
                <c:pt idx="69">
                  <c:v>95.315581849999958</c:v>
                </c:pt>
                <c:pt idx="70">
                  <c:v>94.921104540000087</c:v>
                </c:pt>
                <c:pt idx="71">
                  <c:v>94.598695190000001</c:v>
                </c:pt>
                <c:pt idx="72">
                  <c:v>94.139735999999928</c:v>
                </c:pt>
                <c:pt idx="73">
                  <c:v>94.249734489999994</c:v>
                </c:pt>
                <c:pt idx="74">
                  <c:v>94.731451980000074</c:v>
                </c:pt>
                <c:pt idx="75">
                  <c:v>95.281444390000004</c:v>
                </c:pt>
                <c:pt idx="76">
                  <c:v>95.171445909999989</c:v>
                </c:pt>
                <c:pt idx="77">
                  <c:v>95.034896070000002</c:v>
                </c:pt>
                <c:pt idx="78">
                  <c:v>95.110757089999979</c:v>
                </c:pt>
                <c:pt idx="79">
                  <c:v>95.311788799999988</c:v>
                </c:pt>
                <c:pt idx="80">
                  <c:v>95.789713250000005</c:v>
                </c:pt>
                <c:pt idx="81">
                  <c:v>95.436959490000106</c:v>
                </c:pt>
                <c:pt idx="82">
                  <c:v>95.774541040000003</c:v>
                </c:pt>
                <c:pt idx="83">
                  <c:v>95.603853740000005</c:v>
                </c:pt>
                <c:pt idx="84">
                  <c:v>95.831436809999929</c:v>
                </c:pt>
                <c:pt idx="85">
                  <c:v>95.687300859999866</c:v>
                </c:pt>
                <c:pt idx="86">
                  <c:v>95.490062210000005</c:v>
                </c:pt>
                <c:pt idx="87">
                  <c:v>95.36489152</c:v>
                </c:pt>
                <c:pt idx="88">
                  <c:v>95.474890000000002</c:v>
                </c:pt>
                <c:pt idx="89">
                  <c:v>95.38385676999998</c:v>
                </c:pt>
                <c:pt idx="90">
                  <c:v>94.636625699999996</c:v>
                </c:pt>
                <c:pt idx="91">
                  <c:v>94.594902140000002</c:v>
                </c:pt>
                <c:pt idx="92">
                  <c:v>94.936276739999983</c:v>
                </c:pt>
                <c:pt idx="93">
                  <c:v>94.978000299999948</c:v>
                </c:pt>
                <c:pt idx="94">
                  <c:v>94.73903808</c:v>
                </c:pt>
                <c:pt idx="95">
                  <c:v>95.038689120000001</c:v>
                </c:pt>
                <c:pt idx="96">
                  <c:v>95.061447430000001</c:v>
                </c:pt>
                <c:pt idx="97">
                  <c:v>95.148687600000002</c:v>
                </c:pt>
                <c:pt idx="98">
                  <c:v>95.38385676999998</c:v>
                </c:pt>
                <c:pt idx="99">
                  <c:v>95.216962519999981</c:v>
                </c:pt>
                <c:pt idx="100">
                  <c:v>95.141101500000005</c:v>
                </c:pt>
                <c:pt idx="101">
                  <c:v>95.368684569999999</c:v>
                </c:pt>
                <c:pt idx="102">
                  <c:v>95.619025940000071</c:v>
                </c:pt>
                <c:pt idx="103">
                  <c:v>95.053861329999989</c:v>
                </c:pt>
                <c:pt idx="104">
                  <c:v>95.160066760000007</c:v>
                </c:pt>
                <c:pt idx="105">
                  <c:v>94.940069790000095</c:v>
                </c:pt>
                <c:pt idx="106">
                  <c:v>94.219390079999982</c:v>
                </c:pt>
                <c:pt idx="107">
                  <c:v>93.574571389999988</c:v>
                </c:pt>
                <c:pt idx="108">
                  <c:v>93.195266270000005</c:v>
                </c:pt>
                <c:pt idx="109">
                  <c:v>93.244575940000075</c:v>
                </c:pt>
                <c:pt idx="110">
                  <c:v>93.51008951999998</c:v>
                </c:pt>
                <c:pt idx="111">
                  <c:v>92.675618269999958</c:v>
                </c:pt>
                <c:pt idx="112">
                  <c:v>92.550447579999897</c:v>
                </c:pt>
                <c:pt idx="113">
                  <c:v>92.288727049999949</c:v>
                </c:pt>
                <c:pt idx="114">
                  <c:v>91.772872099999859</c:v>
                </c:pt>
                <c:pt idx="115">
                  <c:v>91.833560919999982</c:v>
                </c:pt>
                <c:pt idx="116">
                  <c:v>91.769079050000002</c:v>
                </c:pt>
                <c:pt idx="117">
                  <c:v>91.03322713</c:v>
                </c:pt>
                <c:pt idx="118">
                  <c:v>91.45046275</c:v>
                </c:pt>
                <c:pt idx="119">
                  <c:v>91.678045819999824</c:v>
                </c:pt>
                <c:pt idx="120">
                  <c:v>91.507358519999897</c:v>
                </c:pt>
                <c:pt idx="121">
                  <c:v>91.317705959999998</c:v>
                </c:pt>
                <c:pt idx="122">
                  <c:v>91.298740709999933</c:v>
                </c:pt>
                <c:pt idx="123">
                  <c:v>91.35942953</c:v>
                </c:pt>
                <c:pt idx="124">
                  <c:v>91.040813230000026</c:v>
                </c:pt>
                <c:pt idx="125">
                  <c:v>90.627370659999897</c:v>
                </c:pt>
                <c:pt idx="126">
                  <c:v>90.369443180000005</c:v>
                </c:pt>
                <c:pt idx="127">
                  <c:v>90.521165229999994</c:v>
                </c:pt>
                <c:pt idx="128">
                  <c:v>90.335305719999866</c:v>
                </c:pt>
                <c:pt idx="129">
                  <c:v>89.872553479999979</c:v>
                </c:pt>
                <c:pt idx="130">
                  <c:v>89.326354119999877</c:v>
                </c:pt>
                <c:pt idx="131">
                  <c:v>89.54635107999998</c:v>
                </c:pt>
                <c:pt idx="132">
                  <c:v>89.098771049999897</c:v>
                </c:pt>
                <c:pt idx="133">
                  <c:v>89.003944770000004</c:v>
                </c:pt>
                <c:pt idx="134">
                  <c:v>89.193597329999989</c:v>
                </c:pt>
                <c:pt idx="135">
                  <c:v>88.416021850000007</c:v>
                </c:pt>
                <c:pt idx="136">
                  <c:v>88.662570169999867</c:v>
                </c:pt>
                <c:pt idx="137">
                  <c:v>88.048095889999999</c:v>
                </c:pt>
                <c:pt idx="138">
                  <c:v>87.778789259999897</c:v>
                </c:pt>
                <c:pt idx="139">
                  <c:v>87.479138219999868</c:v>
                </c:pt>
                <c:pt idx="140">
                  <c:v>87.118798359999872</c:v>
                </c:pt>
                <c:pt idx="141">
                  <c:v>87.289485659999983</c:v>
                </c:pt>
                <c:pt idx="142">
                  <c:v>90.096343500000003</c:v>
                </c:pt>
                <c:pt idx="143">
                  <c:v>89.440145650000105</c:v>
                </c:pt>
                <c:pt idx="144">
                  <c:v>89.497041420000073</c:v>
                </c:pt>
                <c:pt idx="145">
                  <c:v>89.876346529999878</c:v>
                </c:pt>
                <c:pt idx="146">
                  <c:v>89.986345020000002</c:v>
                </c:pt>
                <c:pt idx="147">
                  <c:v>90.809437109999877</c:v>
                </c:pt>
                <c:pt idx="148">
                  <c:v>90.832195420000005</c:v>
                </c:pt>
                <c:pt idx="149">
                  <c:v>91.044606279999996</c:v>
                </c:pt>
                <c:pt idx="150">
                  <c:v>91.01046882</c:v>
                </c:pt>
                <c:pt idx="151">
                  <c:v>90.760127450000013</c:v>
                </c:pt>
                <c:pt idx="152">
                  <c:v>90.957366109999981</c:v>
                </c:pt>
                <c:pt idx="153">
                  <c:v>91.431497500000006</c:v>
                </c:pt>
                <c:pt idx="154">
                  <c:v>91.833560919999982</c:v>
                </c:pt>
                <c:pt idx="155">
                  <c:v>91.416325290000074</c:v>
                </c:pt>
                <c:pt idx="156">
                  <c:v>90.858746779999876</c:v>
                </c:pt>
                <c:pt idx="157">
                  <c:v>90.813230160000003</c:v>
                </c:pt>
                <c:pt idx="158">
                  <c:v>92.364588069999982</c:v>
                </c:pt>
                <c:pt idx="159">
                  <c:v>92.872856929999926</c:v>
                </c:pt>
                <c:pt idx="160">
                  <c:v>93.016992869999982</c:v>
                </c:pt>
                <c:pt idx="161">
                  <c:v>92.542861479999999</c:v>
                </c:pt>
                <c:pt idx="162">
                  <c:v>92.58079198999998</c:v>
                </c:pt>
                <c:pt idx="163">
                  <c:v>92.49355181</c:v>
                </c:pt>
                <c:pt idx="164">
                  <c:v>92.448035200000007</c:v>
                </c:pt>
                <c:pt idx="165">
                  <c:v>92.55803367999998</c:v>
                </c:pt>
                <c:pt idx="166">
                  <c:v>93.005613719999999</c:v>
                </c:pt>
                <c:pt idx="167">
                  <c:v>93.054923380000105</c:v>
                </c:pt>
                <c:pt idx="168">
                  <c:v>93.699742069999928</c:v>
                </c:pt>
                <c:pt idx="169">
                  <c:v>93.821119710000005</c:v>
                </c:pt>
                <c:pt idx="170">
                  <c:v>94.124563800000004</c:v>
                </c:pt>
                <c:pt idx="171">
                  <c:v>94.249734489999994</c:v>
                </c:pt>
                <c:pt idx="172">
                  <c:v>94.060081929999981</c:v>
                </c:pt>
                <c:pt idx="173">
                  <c:v>93.99939311</c:v>
                </c:pt>
                <c:pt idx="174">
                  <c:v>94.151115160000003</c:v>
                </c:pt>
                <c:pt idx="175">
                  <c:v>94.591109090000074</c:v>
                </c:pt>
                <c:pt idx="176">
                  <c:v>93.946290399999995</c:v>
                </c:pt>
                <c:pt idx="177">
                  <c:v>94.257320590000006</c:v>
                </c:pt>
                <c:pt idx="178">
                  <c:v>93.422849339999928</c:v>
                </c:pt>
                <c:pt idx="179">
                  <c:v>92.686997419999898</c:v>
                </c:pt>
                <c:pt idx="180">
                  <c:v>92.220452129999927</c:v>
                </c:pt>
                <c:pt idx="181">
                  <c:v>91.298740709999933</c:v>
                </c:pt>
                <c:pt idx="182">
                  <c:v>91.052192379999866</c:v>
                </c:pt>
                <c:pt idx="183">
                  <c:v>90.900470339999927</c:v>
                </c:pt>
                <c:pt idx="184">
                  <c:v>91.951145499999996</c:v>
                </c:pt>
                <c:pt idx="185">
                  <c:v>91.317705959999998</c:v>
                </c:pt>
                <c:pt idx="186">
                  <c:v>91.575633440000004</c:v>
                </c:pt>
                <c:pt idx="187">
                  <c:v>92.281140949999994</c:v>
                </c:pt>
                <c:pt idx="188">
                  <c:v>92.603550299999981</c:v>
                </c:pt>
                <c:pt idx="189">
                  <c:v>92.686997419999898</c:v>
                </c:pt>
                <c:pt idx="190">
                  <c:v>93.328023060000007</c:v>
                </c:pt>
                <c:pt idx="191">
                  <c:v>93.536640869999999</c:v>
                </c:pt>
                <c:pt idx="192">
                  <c:v>92.97906236</c:v>
                </c:pt>
                <c:pt idx="193">
                  <c:v>93.931118190000007</c:v>
                </c:pt>
                <c:pt idx="194">
                  <c:v>94.048702779999928</c:v>
                </c:pt>
                <c:pt idx="195">
                  <c:v>93.593536639999982</c:v>
                </c:pt>
                <c:pt idx="196">
                  <c:v>92.853891669999982</c:v>
                </c:pt>
                <c:pt idx="197">
                  <c:v>93.187680169999979</c:v>
                </c:pt>
                <c:pt idx="198">
                  <c:v>93.593536639999982</c:v>
                </c:pt>
                <c:pt idx="199">
                  <c:v>94.579729929999999</c:v>
                </c:pt>
                <c:pt idx="200">
                  <c:v>93.51008951999998</c:v>
                </c:pt>
                <c:pt idx="201">
                  <c:v>93.350781369999893</c:v>
                </c:pt>
                <c:pt idx="202">
                  <c:v>93.908359880000006</c:v>
                </c:pt>
                <c:pt idx="203">
                  <c:v>94.116977699999978</c:v>
                </c:pt>
                <c:pt idx="204">
                  <c:v>95.706266119999981</c:v>
                </c:pt>
                <c:pt idx="205">
                  <c:v>94.773175539999897</c:v>
                </c:pt>
                <c:pt idx="206">
                  <c:v>95.994538009999999</c:v>
                </c:pt>
                <c:pt idx="207">
                  <c:v>96.665908059999879</c:v>
                </c:pt>
                <c:pt idx="208">
                  <c:v>97.963131540000006</c:v>
                </c:pt>
                <c:pt idx="209">
                  <c:v>94.807312999999979</c:v>
                </c:pt>
                <c:pt idx="210">
                  <c:v>93.566985279999983</c:v>
                </c:pt>
                <c:pt idx="211">
                  <c:v>92.322864509999988</c:v>
                </c:pt>
                <c:pt idx="212">
                  <c:v>90.578060989999983</c:v>
                </c:pt>
                <c:pt idx="213">
                  <c:v>92.853891669999982</c:v>
                </c:pt>
                <c:pt idx="214">
                  <c:v>91.867698379999979</c:v>
                </c:pt>
                <c:pt idx="215">
                  <c:v>92.09528143999998</c:v>
                </c:pt>
                <c:pt idx="216">
                  <c:v>91.651494459999981</c:v>
                </c:pt>
                <c:pt idx="217">
                  <c:v>92.171142469999978</c:v>
                </c:pt>
                <c:pt idx="218">
                  <c:v>94.465938399999928</c:v>
                </c:pt>
                <c:pt idx="219">
                  <c:v>95.175238959999888</c:v>
                </c:pt>
                <c:pt idx="220">
                  <c:v>95.861781219999898</c:v>
                </c:pt>
                <c:pt idx="221">
                  <c:v>96.153846149999879</c:v>
                </c:pt>
                <c:pt idx="222">
                  <c:v>96.400394480000074</c:v>
                </c:pt>
                <c:pt idx="223">
                  <c:v>95.937642240000073</c:v>
                </c:pt>
                <c:pt idx="224">
                  <c:v>96.225914129999978</c:v>
                </c:pt>
                <c:pt idx="225">
                  <c:v>96.324533450000004</c:v>
                </c:pt>
                <c:pt idx="226">
                  <c:v>97.310726750000001</c:v>
                </c:pt>
                <c:pt idx="227">
                  <c:v>97.549688970000005</c:v>
                </c:pt>
                <c:pt idx="228">
                  <c:v>97.234865729999996</c:v>
                </c:pt>
                <c:pt idx="229">
                  <c:v>97.481414050000026</c:v>
                </c:pt>
                <c:pt idx="230">
                  <c:v>96.279016839999898</c:v>
                </c:pt>
                <c:pt idx="231">
                  <c:v>96.563495680000074</c:v>
                </c:pt>
                <c:pt idx="232">
                  <c:v>95.129722349999867</c:v>
                </c:pt>
                <c:pt idx="233">
                  <c:v>95.509027459999999</c:v>
                </c:pt>
                <c:pt idx="234">
                  <c:v>95.619025940000071</c:v>
                </c:pt>
                <c:pt idx="235">
                  <c:v>97.1514186</c:v>
                </c:pt>
                <c:pt idx="236">
                  <c:v>97.435897440000005</c:v>
                </c:pt>
                <c:pt idx="237">
                  <c:v>97.23865877999998</c:v>
                </c:pt>
                <c:pt idx="238">
                  <c:v>97.557275070000003</c:v>
                </c:pt>
                <c:pt idx="239">
                  <c:v>97.72796237</c:v>
                </c:pt>
                <c:pt idx="240">
                  <c:v>97.526930660000005</c:v>
                </c:pt>
                <c:pt idx="241">
                  <c:v>97.625549989999982</c:v>
                </c:pt>
                <c:pt idx="242">
                  <c:v>98.240024280000142</c:v>
                </c:pt>
                <c:pt idx="243">
                  <c:v>98.486572600000002</c:v>
                </c:pt>
                <c:pt idx="244">
                  <c:v>98.581398879999867</c:v>
                </c:pt>
                <c:pt idx="245">
                  <c:v>99.214838420000007</c:v>
                </c:pt>
                <c:pt idx="246">
                  <c:v>100.0265514</c:v>
                </c:pt>
                <c:pt idx="247">
                  <c:v>99.586557429999999</c:v>
                </c:pt>
                <c:pt idx="248">
                  <c:v>100.7510241</c:v>
                </c:pt>
                <c:pt idx="249">
                  <c:v>99.890001519999927</c:v>
                </c:pt>
                <c:pt idx="250">
                  <c:v>100.2882719</c:v>
                </c:pt>
                <c:pt idx="251">
                  <c:v>99.810347440000001</c:v>
                </c:pt>
                <c:pt idx="252">
                  <c:v>100.1137915</c:v>
                </c:pt>
                <c:pt idx="253">
                  <c:v>100.3451677</c:v>
                </c:pt>
                <c:pt idx="254">
                  <c:v>101.0089516</c:v>
                </c:pt>
                <c:pt idx="255">
                  <c:v>101.93824909999999</c:v>
                </c:pt>
                <c:pt idx="256">
                  <c:v>101.7485966000001</c:v>
                </c:pt>
                <c:pt idx="257">
                  <c:v>101.5020481999999</c:v>
                </c:pt>
                <c:pt idx="258">
                  <c:v>100.17448039999989</c:v>
                </c:pt>
                <c:pt idx="259">
                  <c:v>99.063116370000003</c:v>
                </c:pt>
                <c:pt idx="260">
                  <c:v>99.370353509999958</c:v>
                </c:pt>
                <c:pt idx="261">
                  <c:v>100.3641329</c:v>
                </c:pt>
                <c:pt idx="262">
                  <c:v>100.7813685</c:v>
                </c:pt>
                <c:pt idx="263">
                  <c:v>101.5210135</c:v>
                </c:pt>
                <c:pt idx="264">
                  <c:v>102.09755730000001</c:v>
                </c:pt>
                <c:pt idx="265">
                  <c:v>103.5806403</c:v>
                </c:pt>
                <c:pt idx="266">
                  <c:v>103.0571992000001</c:v>
                </c:pt>
                <c:pt idx="267">
                  <c:v>105.0978607000001</c:v>
                </c:pt>
                <c:pt idx="268">
                  <c:v>105.8071613</c:v>
                </c:pt>
                <c:pt idx="269">
                  <c:v>104.6275224</c:v>
                </c:pt>
                <c:pt idx="270">
                  <c:v>105.06751629999999</c:v>
                </c:pt>
                <c:pt idx="271">
                  <c:v>106.60749509999999</c:v>
                </c:pt>
                <c:pt idx="272">
                  <c:v>105.11303289999989</c:v>
                </c:pt>
                <c:pt idx="273">
                  <c:v>104.83234709999989</c:v>
                </c:pt>
                <c:pt idx="274">
                  <c:v>103.7437415</c:v>
                </c:pt>
                <c:pt idx="275">
                  <c:v>104.2330451</c:v>
                </c:pt>
                <c:pt idx="276">
                  <c:v>105.7578516</c:v>
                </c:pt>
                <c:pt idx="277">
                  <c:v>106.7061144000001</c:v>
                </c:pt>
                <c:pt idx="278">
                  <c:v>107.71506599999999</c:v>
                </c:pt>
                <c:pt idx="279">
                  <c:v>107.6467910999999</c:v>
                </c:pt>
                <c:pt idx="280">
                  <c:v>107.14610829999999</c:v>
                </c:pt>
                <c:pt idx="281">
                  <c:v>106.28129269999999</c:v>
                </c:pt>
                <c:pt idx="282">
                  <c:v>105.4430284000001</c:v>
                </c:pt>
                <c:pt idx="283">
                  <c:v>106.28129269999999</c:v>
                </c:pt>
                <c:pt idx="284">
                  <c:v>108.3864359999999</c:v>
                </c:pt>
                <c:pt idx="285">
                  <c:v>108.55712339999999</c:v>
                </c:pt>
                <c:pt idx="286">
                  <c:v>108.32954030000001</c:v>
                </c:pt>
                <c:pt idx="287">
                  <c:v>110.5674404</c:v>
                </c:pt>
                <c:pt idx="288">
                  <c:v>111.8570777999999</c:v>
                </c:pt>
                <c:pt idx="289">
                  <c:v>109.41814599999999</c:v>
                </c:pt>
                <c:pt idx="290">
                  <c:v>108.4319527</c:v>
                </c:pt>
                <c:pt idx="291">
                  <c:v>109.2778031</c:v>
                </c:pt>
                <c:pt idx="292">
                  <c:v>107.91609769999999</c:v>
                </c:pt>
                <c:pt idx="293">
                  <c:v>107.5823092</c:v>
                </c:pt>
                <c:pt idx="294">
                  <c:v>107.5329995</c:v>
                </c:pt>
                <c:pt idx="295">
                  <c:v>107.46851770000001</c:v>
                </c:pt>
                <c:pt idx="296">
                  <c:v>106.5468063</c:v>
                </c:pt>
                <c:pt idx="297">
                  <c:v>107.30920949999999</c:v>
                </c:pt>
                <c:pt idx="298">
                  <c:v>106.0575027</c:v>
                </c:pt>
                <c:pt idx="299">
                  <c:v>105.2040662000001</c:v>
                </c:pt>
                <c:pt idx="300">
                  <c:v>105.2344106000001</c:v>
                </c:pt>
                <c:pt idx="301">
                  <c:v>106.3495676000001</c:v>
                </c:pt>
                <c:pt idx="302">
                  <c:v>104.8399332</c:v>
                </c:pt>
                <c:pt idx="303">
                  <c:v>103.2203004</c:v>
                </c:pt>
                <c:pt idx="304">
                  <c:v>102.2720375999999</c:v>
                </c:pt>
                <c:pt idx="305">
                  <c:v>102.4692763</c:v>
                </c:pt>
                <c:pt idx="306">
                  <c:v>100.8989531</c:v>
                </c:pt>
                <c:pt idx="307">
                  <c:v>100.6030951</c:v>
                </c:pt>
                <c:pt idx="308">
                  <c:v>100.5651646000001</c:v>
                </c:pt>
                <c:pt idx="309">
                  <c:v>102.3668639000001</c:v>
                </c:pt>
                <c:pt idx="310">
                  <c:v>101.57411620000001</c:v>
                </c:pt>
                <c:pt idx="311">
                  <c:v>101.00136550000001</c:v>
                </c:pt>
                <c:pt idx="312">
                  <c:v>101.72963129999999</c:v>
                </c:pt>
                <c:pt idx="313">
                  <c:v>102.4692763</c:v>
                </c:pt>
                <c:pt idx="314">
                  <c:v>103.5123653</c:v>
                </c:pt>
                <c:pt idx="315">
                  <c:v>103.2961614000001</c:v>
                </c:pt>
                <c:pt idx="316">
                  <c:v>103.265817</c:v>
                </c:pt>
                <c:pt idx="317">
                  <c:v>104.1913215</c:v>
                </c:pt>
                <c:pt idx="318">
                  <c:v>103.88408440000001</c:v>
                </c:pt>
                <c:pt idx="319">
                  <c:v>102.9851312</c:v>
                </c:pt>
                <c:pt idx="320">
                  <c:v>101.9875588</c:v>
                </c:pt>
                <c:pt idx="321">
                  <c:v>100.8686087</c:v>
                </c:pt>
                <c:pt idx="322">
                  <c:v>100.7358519</c:v>
                </c:pt>
                <c:pt idx="323">
                  <c:v>100.7775755</c:v>
                </c:pt>
                <c:pt idx="324">
                  <c:v>100.8686087</c:v>
                </c:pt>
                <c:pt idx="325">
                  <c:v>100.5537855</c:v>
                </c:pt>
                <c:pt idx="326">
                  <c:v>100.7851616</c:v>
                </c:pt>
                <c:pt idx="327">
                  <c:v>101.9685935000001</c:v>
                </c:pt>
                <c:pt idx="328">
                  <c:v>102.10893639999991</c:v>
                </c:pt>
                <c:pt idx="329">
                  <c:v>101.6423910999999</c:v>
                </c:pt>
                <c:pt idx="330">
                  <c:v>102.4806554000001</c:v>
                </c:pt>
                <c:pt idx="331">
                  <c:v>102.54513729999999</c:v>
                </c:pt>
                <c:pt idx="332">
                  <c:v>102.6892733</c:v>
                </c:pt>
                <c:pt idx="333">
                  <c:v>101.77135490000001</c:v>
                </c:pt>
                <c:pt idx="334">
                  <c:v>101.41101500000011</c:v>
                </c:pt>
                <c:pt idx="335">
                  <c:v>101.0317099</c:v>
                </c:pt>
                <c:pt idx="336">
                  <c:v>101.36170540000001</c:v>
                </c:pt>
                <c:pt idx="337">
                  <c:v>101.23653470000001</c:v>
                </c:pt>
                <c:pt idx="338">
                  <c:v>101.2782582</c:v>
                </c:pt>
                <c:pt idx="339">
                  <c:v>101.03550300000001</c:v>
                </c:pt>
                <c:pt idx="340">
                  <c:v>100.43240779999999</c:v>
                </c:pt>
                <c:pt idx="341">
                  <c:v>101.6727354999999</c:v>
                </c:pt>
                <c:pt idx="342">
                  <c:v>100.3755120999999</c:v>
                </c:pt>
                <c:pt idx="343">
                  <c:v>101.08481260000001</c:v>
                </c:pt>
                <c:pt idx="344">
                  <c:v>101.52859960000001</c:v>
                </c:pt>
                <c:pt idx="345">
                  <c:v>101.4413594000001</c:v>
                </c:pt>
                <c:pt idx="346">
                  <c:v>101.5968745</c:v>
                </c:pt>
                <c:pt idx="347">
                  <c:v>102.1847974999999</c:v>
                </c:pt>
                <c:pt idx="348">
                  <c:v>102.518586</c:v>
                </c:pt>
                <c:pt idx="349">
                  <c:v>102.10893639999991</c:v>
                </c:pt>
                <c:pt idx="350">
                  <c:v>101.15688059999989</c:v>
                </c:pt>
                <c:pt idx="351">
                  <c:v>100.9520558</c:v>
                </c:pt>
                <c:pt idx="352">
                  <c:v>101.3768775999999</c:v>
                </c:pt>
                <c:pt idx="353">
                  <c:v>101.3048096000001</c:v>
                </c:pt>
                <c:pt idx="354">
                  <c:v>101.2099833</c:v>
                </c:pt>
                <c:pt idx="355">
                  <c:v>101.2706720999999</c:v>
                </c:pt>
                <c:pt idx="356">
                  <c:v>101.3692915</c:v>
                </c:pt>
                <c:pt idx="357">
                  <c:v>101.5058412999999</c:v>
                </c:pt>
                <c:pt idx="358">
                  <c:v>101.7485966000001</c:v>
                </c:pt>
                <c:pt idx="359">
                  <c:v>101.5892884</c:v>
                </c:pt>
                <c:pt idx="360">
                  <c:v>101.7675618</c:v>
                </c:pt>
                <c:pt idx="361">
                  <c:v>101.7144591000001</c:v>
                </c:pt>
                <c:pt idx="362">
                  <c:v>102.15066</c:v>
                </c:pt>
                <c:pt idx="363">
                  <c:v>102.42375970000001</c:v>
                </c:pt>
                <c:pt idx="364">
                  <c:v>102.4123805</c:v>
                </c:pt>
                <c:pt idx="365">
                  <c:v>101.6385980999999</c:v>
                </c:pt>
                <c:pt idx="366">
                  <c:v>101.45653160000001</c:v>
                </c:pt>
                <c:pt idx="367">
                  <c:v>101.44515250000001</c:v>
                </c:pt>
                <c:pt idx="368">
                  <c:v>101.1037778999999</c:v>
                </c:pt>
                <c:pt idx="369">
                  <c:v>101.8016993</c:v>
                </c:pt>
                <c:pt idx="370">
                  <c:v>101.5513579</c:v>
                </c:pt>
                <c:pt idx="371">
                  <c:v>101.2554999</c:v>
                </c:pt>
                <c:pt idx="372">
                  <c:v>101.0658474</c:v>
                </c:pt>
                <c:pt idx="373">
                  <c:v>99.973448640000001</c:v>
                </c:pt>
                <c:pt idx="374">
                  <c:v>98.691397359999897</c:v>
                </c:pt>
                <c:pt idx="375">
                  <c:v>99.404490970000026</c:v>
                </c:pt>
                <c:pt idx="376">
                  <c:v>99.226217570000003</c:v>
                </c:pt>
                <c:pt idx="377">
                  <c:v>98.922773480000004</c:v>
                </c:pt>
                <c:pt idx="378">
                  <c:v>98.611743290000007</c:v>
                </c:pt>
                <c:pt idx="379">
                  <c:v>98.695190409999981</c:v>
                </c:pt>
                <c:pt idx="380">
                  <c:v>98.171749359999879</c:v>
                </c:pt>
                <c:pt idx="381">
                  <c:v>97.746927630000073</c:v>
                </c:pt>
                <c:pt idx="382">
                  <c:v>97.690031859999877</c:v>
                </c:pt>
                <c:pt idx="383">
                  <c:v>98.107267490000027</c:v>
                </c:pt>
                <c:pt idx="384">
                  <c:v>98.444849039999994</c:v>
                </c:pt>
                <c:pt idx="385">
                  <c:v>98.171749359999879</c:v>
                </c:pt>
                <c:pt idx="386">
                  <c:v>98.79760279000007</c:v>
                </c:pt>
                <c:pt idx="387">
                  <c:v>98.365194959999982</c:v>
                </c:pt>
                <c:pt idx="388">
                  <c:v>98.733120920000076</c:v>
                </c:pt>
                <c:pt idx="389">
                  <c:v>98.725534819999865</c:v>
                </c:pt>
                <c:pt idx="390">
                  <c:v>98.672432099999824</c:v>
                </c:pt>
                <c:pt idx="391">
                  <c:v>98.240024280000142</c:v>
                </c:pt>
                <c:pt idx="392">
                  <c:v>98.092095279999981</c:v>
                </c:pt>
                <c:pt idx="393">
                  <c:v>98.308299199999979</c:v>
                </c:pt>
                <c:pt idx="394">
                  <c:v>98.00485510999998</c:v>
                </c:pt>
                <c:pt idx="395">
                  <c:v>97.917614930000141</c:v>
                </c:pt>
                <c:pt idx="396">
                  <c:v>97.95554543999998</c:v>
                </c:pt>
                <c:pt idx="397">
                  <c:v>97.196935209999978</c:v>
                </c:pt>
                <c:pt idx="398">
                  <c:v>96.616598389999979</c:v>
                </c:pt>
                <c:pt idx="399">
                  <c:v>96.787285690000076</c:v>
                </c:pt>
                <c:pt idx="400">
                  <c:v>96.72659686999998</c:v>
                </c:pt>
                <c:pt idx="401">
                  <c:v>96.874525869999999</c:v>
                </c:pt>
                <c:pt idx="402">
                  <c:v>97.03004095999998</c:v>
                </c:pt>
                <c:pt idx="403">
                  <c:v>96.999696560000075</c:v>
                </c:pt>
                <c:pt idx="404">
                  <c:v>97.462448789999982</c:v>
                </c:pt>
                <c:pt idx="405">
                  <c:v>98.099681380000007</c:v>
                </c:pt>
                <c:pt idx="406">
                  <c:v>98.410711579999983</c:v>
                </c:pt>
                <c:pt idx="407">
                  <c:v>98.406918529999999</c:v>
                </c:pt>
                <c:pt idx="408">
                  <c:v>98.277954789999995</c:v>
                </c:pt>
                <c:pt idx="409">
                  <c:v>97.397966920000087</c:v>
                </c:pt>
                <c:pt idx="410">
                  <c:v>97.746927630000073</c:v>
                </c:pt>
                <c:pt idx="411">
                  <c:v>97.739341529999948</c:v>
                </c:pt>
                <c:pt idx="412">
                  <c:v>97.625549989999982</c:v>
                </c:pt>
                <c:pt idx="413">
                  <c:v>97.606584740000002</c:v>
                </c:pt>
                <c:pt idx="414">
                  <c:v>97.803823399999999</c:v>
                </c:pt>
                <c:pt idx="415">
                  <c:v>96.980731299999988</c:v>
                </c:pt>
                <c:pt idx="416">
                  <c:v>97.523137609999978</c:v>
                </c:pt>
                <c:pt idx="417">
                  <c:v>97.045213169999997</c:v>
                </c:pt>
                <c:pt idx="418">
                  <c:v>96.654528900000003</c:v>
                </c:pt>
                <c:pt idx="419">
                  <c:v>96.495220759999995</c:v>
                </c:pt>
                <c:pt idx="420">
                  <c:v>96.176604459999979</c:v>
                </c:pt>
                <c:pt idx="421">
                  <c:v>96.343498709999949</c:v>
                </c:pt>
                <c:pt idx="422">
                  <c:v>96.366257020000006</c:v>
                </c:pt>
                <c:pt idx="423">
                  <c:v>96.419359729999996</c:v>
                </c:pt>
                <c:pt idx="424">
                  <c:v>96.252465479999998</c:v>
                </c:pt>
                <c:pt idx="425">
                  <c:v>96.976938249999989</c:v>
                </c:pt>
                <c:pt idx="426">
                  <c:v>97.428311329999929</c:v>
                </c:pt>
                <c:pt idx="427">
                  <c:v>97.159004699999983</c:v>
                </c:pt>
                <c:pt idx="428">
                  <c:v>96.954179940000074</c:v>
                </c:pt>
                <c:pt idx="429">
                  <c:v>96.677287209999989</c:v>
                </c:pt>
                <c:pt idx="430">
                  <c:v>96.643149750000006</c:v>
                </c:pt>
                <c:pt idx="431">
                  <c:v>96.806250950000006</c:v>
                </c:pt>
                <c:pt idx="432">
                  <c:v>96.719010769999997</c:v>
                </c:pt>
                <c:pt idx="433">
                  <c:v>96.677287209999989</c:v>
                </c:pt>
                <c:pt idx="434">
                  <c:v>96.552116519999927</c:v>
                </c:pt>
                <c:pt idx="435">
                  <c:v>96.157639200000006</c:v>
                </c:pt>
                <c:pt idx="436">
                  <c:v>95.75557578999998</c:v>
                </c:pt>
                <c:pt idx="437">
                  <c:v>95.182825059999928</c:v>
                </c:pt>
                <c:pt idx="438">
                  <c:v>95.163859809999948</c:v>
                </c:pt>
                <c:pt idx="439">
                  <c:v>95.459717799999979</c:v>
                </c:pt>
                <c:pt idx="440">
                  <c:v>95.323167960000006</c:v>
                </c:pt>
                <c:pt idx="441">
                  <c:v>95.751782729999988</c:v>
                </c:pt>
                <c:pt idx="442">
                  <c:v>95.429373389999981</c:v>
                </c:pt>
                <c:pt idx="443">
                  <c:v>95.509027459999999</c:v>
                </c:pt>
                <c:pt idx="444">
                  <c:v>95.78212714</c:v>
                </c:pt>
                <c:pt idx="445">
                  <c:v>95.509027459999999</c:v>
                </c:pt>
                <c:pt idx="446">
                  <c:v>95.448338640000003</c:v>
                </c:pt>
                <c:pt idx="447">
                  <c:v>98.133818839999904</c:v>
                </c:pt>
                <c:pt idx="448">
                  <c:v>97.549688970000005</c:v>
                </c:pt>
                <c:pt idx="449">
                  <c:v>98.160370199999889</c:v>
                </c:pt>
                <c:pt idx="450">
                  <c:v>98.304506140000001</c:v>
                </c:pt>
                <c:pt idx="451">
                  <c:v>98.274161739999983</c:v>
                </c:pt>
                <c:pt idx="452">
                  <c:v>98.221059019999998</c:v>
                </c:pt>
                <c:pt idx="453">
                  <c:v>98.937945680000098</c:v>
                </c:pt>
                <c:pt idx="454">
                  <c:v>100.0037931</c:v>
                </c:pt>
                <c:pt idx="455">
                  <c:v>100.4968897000001</c:v>
                </c:pt>
                <c:pt idx="456">
                  <c:v>100.3565468</c:v>
                </c:pt>
                <c:pt idx="457">
                  <c:v>100.371719</c:v>
                </c:pt>
                <c:pt idx="458">
                  <c:v>99.677590649999999</c:v>
                </c:pt>
                <c:pt idx="459">
                  <c:v>98.941738729999983</c:v>
                </c:pt>
                <c:pt idx="460">
                  <c:v>98.126232739999878</c:v>
                </c:pt>
                <c:pt idx="461">
                  <c:v>97.390380819999876</c:v>
                </c:pt>
                <c:pt idx="462">
                  <c:v>97.018661809999998</c:v>
                </c:pt>
                <c:pt idx="463">
                  <c:v>96.813837049999989</c:v>
                </c:pt>
                <c:pt idx="464">
                  <c:v>96.263844640000073</c:v>
                </c:pt>
                <c:pt idx="465">
                  <c:v>96.741769079999997</c:v>
                </c:pt>
                <c:pt idx="466">
                  <c:v>96.855560609999998</c:v>
                </c:pt>
                <c:pt idx="467">
                  <c:v>96.760734329999948</c:v>
                </c:pt>
                <c:pt idx="468">
                  <c:v>96.703838569999988</c:v>
                </c:pt>
                <c:pt idx="469">
                  <c:v>96.506599910000006</c:v>
                </c:pt>
                <c:pt idx="470">
                  <c:v>97.121074189999959</c:v>
                </c:pt>
                <c:pt idx="471">
                  <c:v>98.190714610000001</c:v>
                </c:pt>
                <c:pt idx="472">
                  <c:v>98.027613410000086</c:v>
                </c:pt>
                <c:pt idx="473">
                  <c:v>98.217265970000142</c:v>
                </c:pt>
                <c:pt idx="474">
                  <c:v>98.513123960000144</c:v>
                </c:pt>
                <c:pt idx="475">
                  <c:v>99.332423000000006</c:v>
                </c:pt>
                <c:pt idx="476">
                  <c:v>99.324836899999866</c:v>
                </c:pt>
                <c:pt idx="477">
                  <c:v>99.131391289999982</c:v>
                </c:pt>
                <c:pt idx="478">
                  <c:v>98.429676829999948</c:v>
                </c:pt>
                <c:pt idx="479">
                  <c:v>98.513123960000144</c:v>
                </c:pt>
                <c:pt idx="480">
                  <c:v>97.898649670000026</c:v>
                </c:pt>
                <c:pt idx="481">
                  <c:v>98.020027309999989</c:v>
                </c:pt>
                <c:pt idx="482">
                  <c:v>97.549688970000005</c:v>
                </c:pt>
                <c:pt idx="483">
                  <c:v>97.697617960000073</c:v>
                </c:pt>
                <c:pt idx="484">
                  <c:v>97.667273550000004</c:v>
                </c:pt>
                <c:pt idx="485">
                  <c:v>97.500379309999929</c:v>
                </c:pt>
                <c:pt idx="486">
                  <c:v>97.583826430000002</c:v>
                </c:pt>
                <c:pt idx="487">
                  <c:v>97.610377789999959</c:v>
                </c:pt>
                <c:pt idx="488">
                  <c:v>99.017599759999996</c:v>
                </c:pt>
                <c:pt idx="489">
                  <c:v>99.946897280000087</c:v>
                </c:pt>
                <c:pt idx="490">
                  <c:v>99.017599759999996</c:v>
                </c:pt>
                <c:pt idx="491">
                  <c:v>99.700348959999928</c:v>
                </c:pt>
                <c:pt idx="492">
                  <c:v>99.988620850000004</c:v>
                </c:pt>
                <c:pt idx="493">
                  <c:v>99.628280989999979</c:v>
                </c:pt>
                <c:pt idx="494">
                  <c:v>100.1479290000001</c:v>
                </c:pt>
                <c:pt idx="495">
                  <c:v>100.2275831</c:v>
                </c:pt>
                <c:pt idx="496">
                  <c:v>100.2048248000001</c:v>
                </c:pt>
                <c:pt idx="497">
                  <c:v>100.18585950000001</c:v>
                </c:pt>
                <c:pt idx="498">
                  <c:v>100.1365498</c:v>
                </c:pt>
                <c:pt idx="499">
                  <c:v>100.4134426</c:v>
                </c:pt>
                <c:pt idx="500">
                  <c:v>99.700348959999928</c:v>
                </c:pt>
                <c:pt idx="501">
                  <c:v>99.495524200000105</c:v>
                </c:pt>
                <c:pt idx="502">
                  <c:v>99.901380669999995</c:v>
                </c:pt>
                <c:pt idx="503">
                  <c:v>100.02275829999989</c:v>
                </c:pt>
                <c:pt idx="504">
                  <c:v>99.798968290000005</c:v>
                </c:pt>
                <c:pt idx="505">
                  <c:v>99.347595209999994</c:v>
                </c:pt>
                <c:pt idx="506">
                  <c:v>99.597936579999981</c:v>
                </c:pt>
                <c:pt idx="507">
                  <c:v>99.256561980000086</c:v>
                </c:pt>
                <c:pt idx="508">
                  <c:v>98.790016690000087</c:v>
                </c:pt>
                <c:pt idx="509">
                  <c:v>98.418297679999995</c:v>
                </c:pt>
                <c:pt idx="510">
                  <c:v>98.198300709999927</c:v>
                </c:pt>
                <c:pt idx="511">
                  <c:v>98.25898952999998</c:v>
                </c:pt>
                <c:pt idx="512">
                  <c:v>98.202093759999983</c:v>
                </c:pt>
                <c:pt idx="513">
                  <c:v>98.539675309999978</c:v>
                </c:pt>
                <c:pt idx="514">
                  <c:v>99.313457749999998</c:v>
                </c:pt>
                <c:pt idx="515">
                  <c:v>98.661052949999998</c:v>
                </c:pt>
                <c:pt idx="516">
                  <c:v>98.987255350000027</c:v>
                </c:pt>
                <c:pt idx="517">
                  <c:v>99.047944169999994</c:v>
                </c:pt>
                <c:pt idx="518">
                  <c:v>99.499317250000004</c:v>
                </c:pt>
                <c:pt idx="519">
                  <c:v>99.465179789999993</c:v>
                </c:pt>
                <c:pt idx="520">
                  <c:v>98.865877709999879</c:v>
                </c:pt>
                <c:pt idx="521">
                  <c:v>98.611743290000007</c:v>
                </c:pt>
                <c:pt idx="522">
                  <c:v>98.710362619999998</c:v>
                </c:pt>
                <c:pt idx="523">
                  <c:v>99.074495519999928</c:v>
                </c:pt>
                <c:pt idx="524">
                  <c:v>99.321043849999981</c:v>
                </c:pt>
                <c:pt idx="525">
                  <c:v>99.256561980000086</c:v>
                </c:pt>
                <c:pt idx="526">
                  <c:v>98.994841449999996</c:v>
                </c:pt>
                <c:pt idx="527">
                  <c:v>99.028978909999879</c:v>
                </c:pt>
                <c:pt idx="528">
                  <c:v>98.649673800000002</c:v>
                </c:pt>
                <c:pt idx="529">
                  <c:v>98.714155670000096</c:v>
                </c:pt>
                <c:pt idx="530">
                  <c:v>98.626915490000002</c:v>
                </c:pt>
                <c:pt idx="531">
                  <c:v>98.725534819999865</c:v>
                </c:pt>
                <c:pt idx="532">
                  <c:v>98.350022760000002</c:v>
                </c:pt>
                <c:pt idx="533">
                  <c:v>97.557275070000003</c:v>
                </c:pt>
                <c:pt idx="534">
                  <c:v>97.72796237</c:v>
                </c:pt>
                <c:pt idx="535">
                  <c:v>97.671066609999983</c:v>
                </c:pt>
                <c:pt idx="536">
                  <c:v>97.879684420000004</c:v>
                </c:pt>
                <c:pt idx="537">
                  <c:v>98.164163250000087</c:v>
                </c:pt>
                <c:pt idx="538">
                  <c:v>98.372781069999874</c:v>
                </c:pt>
                <c:pt idx="539">
                  <c:v>98.505537849999897</c:v>
                </c:pt>
                <c:pt idx="540">
                  <c:v>98.365194959999982</c:v>
                </c:pt>
                <c:pt idx="541">
                  <c:v>97.746927630000073</c:v>
                </c:pt>
                <c:pt idx="542">
                  <c:v>97.72796237</c:v>
                </c:pt>
                <c:pt idx="543">
                  <c:v>97.928994079999981</c:v>
                </c:pt>
                <c:pt idx="544">
                  <c:v>97.750720680000072</c:v>
                </c:pt>
                <c:pt idx="545">
                  <c:v>97.018661809999998</c:v>
                </c:pt>
                <c:pt idx="546">
                  <c:v>97.352450309999867</c:v>
                </c:pt>
                <c:pt idx="547">
                  <c:v>97.162797749999868</c:v>
                </c:pt>
                <c:pt idx="548">
                  <c:v>96.931421639999996</c:v>
                </c:pt>
                <c:pt idx="549">
                  <c:v>96.787285690000076</c:v>
                </c:pt>
                <c:pt idx="550">
                  <c:v>96.684873309999958</c:v>
                </c:pt>
                <c:pt idx="551">
                  <c:v>96.737976029999999</c:v>
                </c:pt>
                <c:pt idx="552">
                  <c:v>96.351084809999989</c:v>
                </c:pt>
                <c:pt idx="553">
                  <c:v>95.903504780000105</c:v>
                </c:pt>
                <c:pt idx="554">
                  <c:v>96.210741920000004</c:v>
                </c:pt>
                <c:pt idx="555">
                  <c:v>96.59004702999998</c:v>
                </c:pt>
                <c:pt idx="556">
                  <c:v>96.502806859999879</c:v>
                </c:pt>
                <c:pt idx="557">
                  <c:v>96.260051590000003</c:v>
                </c:pt>
                <c:pt idx="558">
                  <c:v>96.203155820000006</c:v>
                </c:pt>
                <c:pt idx="559">
                  <c:v>96.411773630000013</c:v>
                </c:pt>
                <c:pt idx="560">
                  <c:v>96.544530420000086</c:v>
                </c:pt>
                <c:pt idx="561">
                  <c:v>96.506599910000006</c:v>
                </c:pt>
                <c:pt idx="562">
                  <c:v>96.495220759999995</c:v>
                </c:pt>
                <c:pt idx="563">
                  <c:v>96.28660293999998</c:v>
                </c:pt>
                <c:pt idx="564">
                  <c:v>95.945228340000071</c:v>
                </c:pt>
                <c:pt idx="565">
                  <c:v>95.736610529999993</c:v>
                </c:pt>
                <c:pt idx="566">
                  <c:v>95.546957969999994</c:v>
                </c:pt>
                <c:pt idx="567">
                  <c:v>95.706266119999981</c:v>
                </c:pt>
                <c:pt idx="568">
                  <c:v>95.452131690000002</c:v>
                </c:pt>
                <c:pt idx="569">
                  <c:v>95.414201180000106</c:v>
                </c:pt>
                <c:pt idx="570">
                  <c:v>95.008344709999989</c:v>
                </c:pt>
                <c:pt idx="571">
                  <c:v>95.148687600000002</c:v>
                </c:pt>
                <c:pt idx="572">
                  <c:v>95.501441360000001</c:v>
                </c:pt>
                <c:pt idx="573">
                  <c:v>95.774541040000003</c:v>
                </c:pt>
                <c:pt idx="574">
                  <c:v>95.998331059999927</c:v>
                </c:pt>
                <c:pt idx="575">
                  <c:v>95.911090880000074</c:v>
                </c:pt>
                <c:pt idx="576">
                  <c:v>96.210741920000004</c:v>
                </c:pt>
                <c:pt idx="577">
                  <c:v>96.362463969999993</c:v>
                </c:pt>
                <c:pt idx="578">
                  <c:v>96.457290240000106</c:v>
                </c:pt>
                <c:pt idx="579">
                  <c:v>96.775906539999866</c:v>
                </c:pt>
                <c:pt idx="580">
                  <c:v>96.9883174</c:v>
                </c:pt>
                <c:pt idx="581">
                  <c:v>96.874525869999999</c:v>
                </c:pt>
                <c:pt idx="582">
                  <c:v>96.8252162</c:v>
                </c:pt>
                <c:pt idx="583">
                  <c:v>96.9883174</c:v>
                </c:pt>
                <c:pt idx="584">
                  <c:v>97.519344559999979</c:v>
                </c:pt>
                <c:pt idx="585">
                  <c:v>98.156577149999876</c:v>
                </c:pt>
                <c:pt idx="586">
                  <c:v>98.497951750000027</c:v>
                </c:pt>
                <c:pt idx="587">
                  <c:v>98.528296159999897</c:v>
                </c:pt>
                <c:pt idx="588">
                  <c:v>97.113488089999933</c:v>
                </c:pt>
                <c:pt idx="589">
                  <c:v>97.064178429999998</c:v>
                </c:pt>
                <c:pt idx="590">
                  <c:v>96.9883174</c:v>
                </c:pt>
                <c:pt idx="591">
                  <c:v>97.519344559999979</c:v>
                </c:pt>
                <c:pt idx="592">
                  <c:v>98.156577149999876</c:v>
                </c:pt>
                <c:pt idx="593">
                  <c:v>98.497951750000027</c:v>
                </c:pt>
                <c:pt idx="594">
                  <c:v>98.528296159999897</c:v>
                </c:pt>
                <c:pt idx="595">
                  <c:v>97.113488089999933</c:v>
                </c:pt>
                <c:pt idx="596">
                  <c:v>97.064178429999998</c:v>
                </c:pt>
                <c:pt idx="597">
                  <c:v>96.305568199999897</c:v>
                </c:pt>
                <c:pt idx="598">
                  <c:v>96.404187530000002</c:v>
                </c:pt>
                <c:pt idx="599">
                  <c:v>96.59004702999998</c:v>
                </c:pt>
                <c:pt idx="600">
                  <c:v>96.950386889999933</c:v>
                </c:pt>
                <c:pt idx="601">
                  <c:v>96.563495680000074</c:v>
                </c:pt>
                <c:pt idx="602">
                  <c:v>97.583826430000002</c:v>
                </c:pt>
                <c:pt idx="603">
                  <c:v>98.289333940000006</c:v>
                </c:pt>
                <c:pt idx="604">
                  <c:v>98.304506140000001</c:v>
                </c:pt>
                <c:pt idx="605">
                  <c:v>97.344864209999997</c:v>
                </c:pt>
                <c:pt idx="606">
                  <c:v>97.280382339999889</c:v>
                </c:pt>
                <c:pt idx="607">
                  <c:v>96.912456379999981</c:v>
                </c:pt>
                <c:pt idx="608">
                  <c:v>97.212107419999981</c:v>
                </c:pt>
                <c:pt idx="609">
                  <c:v>97.784858139999898</c:v>
                </c:pt>
                <c:pt idx="610">
                  <c:v>96.741769079999997</c:v>
                </c:pt>
                <c:pt idx="611">
                  <c:v>97.208314369999982</c:v>
                </c:pt>
                <c:pt idx="612">
                  <c:v>97.781065090000027</c:v>
                </c:pt>
                <c:pt idx="613">
                  <c:v>97.671066609999983</c:v>
                </c:pt>
                <c:pt idx="614">
                  <c:v>98.827947199999898</c:v>
                </c:pt>
                <c:pt idx="615">
                  <c:v>98.232438169999867</c:v>
                </c:pt>
                <c:pt idx="616">
                  <c:v>98.315885299999948</c:v>
                </c:pt>
                <c:pt idx="617">
                  <c:v>98.209679870000002</c:v>
                </c:pt>
                <c:pt idx="618">
                  <c:v>98.486572600000002</c:v>
                </c:pt>
                <c:pt idx="619">
                  <c:v>97.462448789999982</c:v>
                </c:pt>
                <c:pt idx="620">
                  <c:v>97.409346080000006</c:v>
                </c:pt>
                <c:pt idx="621">
                  <c:v>97.341071159999927</c:v>
                </c:pt>
                <c:pt idx="622">
                  <c:v>97.63692915</c:v>
                </c:pt>
                <c:pt idx="623">
                  <c:v>97.598998629999983</c:v>
                </c:pt>
                <c:pt idx="624">
                  <c:v>97.606584740000002</c:v>
                </c:pt>
                <c:pt idx="625">
                  <c:v>97.708997119999879</c:v>
                </c:pt>
                <c:pt idx="626">
                  <c:v>97.815202549999981</c:v>
                </c:pt>
                <c:pt idx="627">
                  <c:v>97.576240329999948</c:v>
                </c:pt>
                <c:pt idx="628">
                  <c:v>97.758306779999927</c:v>
                </c:pt>
                <c:pt idx="629">
                  <c:v>97.841753909999994</c:v>
                </c:pt>
                <c:pt idx="630">
                  <c:v>97.652101349999867</c:v>
                </c:pt>
                <c:pt idx="631">
                  <c:v>97.682445759999865</c:v>
                </c:pt>
                <c:pt idx="632">
                  <c:v>97.447276590000087</c:v>
                </c:pt>
                <c:pt idx="633">
                  <c:v>97.746927630000073</c:v>
                </c:pt>
                <c:pt idx="634">
                  <c:v>97.682445759999865</c:v>
                </c:pt>
                <c:pt idx="635">
                  <c:v>97.049006219999981</c:v>
                </c:pt>
                <c:pt idx="636">
                  <c:v>96.665908059999879</c:v>
                </c:pt>
                <c:pt idx="637">
                  <c:v>96.904870279999983</c:v>
                </c:pt>
                <c:pt idx="638">
                  <c:v>96.525565159999928</c:v>
                </c:pt>
                <c:pt idx="639">
                  <c:v>96.191776669999982</c:v>
                </c:pt>
                <c:pt idx="640">
                  <c:v>96.05901987999998</c:v>
                </c:pt>
                <c:pt idx="641">
                  <c:v>96.131087849999929</c:v>
                </c:pt>
                <c:pt idx="642">
                  <c:v>96.609012289999981</c:v>
                </c:pt>
                <c:pt idx="643">
                  <c:v>96.586253979999995</c:v>
                </c:pt>
                <c:pt idx="644">
                  <c:v>96.44970413999998</c:v>
                </c:pt>
                <c:pt idx="645">
                  <c:v>96.453497189999979</c:v>
                </c:pt>
                <c:pt idx="646">
                  <c:v>96.153846149999879</c:v>
                </c:pt>
                <c:pt idx="647">
                  <c:v>96.138673949999998</c:v>
                </c:pt>
                <c:pt idx="648">
                  <c:v>95.50523441</c:v>
                </c:pt>
                <c:pt idx="649">
                  <c:v>95.509027459999999</c:v>
                </c:pt>
                <c:pt idx="650">
                  <c:v>95.300409650000006</c:v>
                </c:pt>
                <c:pt idx="651">
                  <c:v>95.167652860000004</c:v>
                </c:pt>
                <c:pt idx="652">
                  <c:v>94.769382489999998</c:v>
                </c:pt>
                <c:pt idx="653">
                  <c:v>93.927325139999979</c:v>
                </c:pt>
                <c:pt idx="654">
                  <c:v>93.980427860000006</c:v>
                </c:pt>
                <c:pt idx="655">
                  <c:v>93.612501899999927</c:v>
                </c:pt>
                <c:pt idx="656">
                  <c:v>93.741465630000107</c:v>
                </c:pt>
                <c:pt idx="657">
                  <c:v>93.821119710000005</c:v>
                </c:pt>
                <c:pt idx="658">
                  <c:v>93.878015480000002</c:v>
                </c:pt>
                <c:pt idx="659">
                  <c:v>93.896980729999981</c:v>
                </c:pt>
                <c:pt idx="660">
                  <c:v>93.946290399999995</c:v>
                </c:pt>
                <c:pt idx="661">
                  <c:v>93.972841749999958</c:v>
                </c:pt>
                <c:pt idx="662">
                  <c:v>94.143529050000026</c:v>
                </c:pt>
                <c:pt idx="663">
                  <c:v>94.409042630000002</c:v>
                </c:pt>
                <c:pt idx="664">
                  <c:v>94.390077379999866</c:v>
                </c:pt>
                <c:pt idx="665">
                  <c:v>94.268699740000073</c:v>
                </c:pt>
                <c:pt idx="666">
                  <c:v>94.086633289999995</c:v>
                </c:pt>
                <c:pt idx="667">
                  <c:v>94.128356849999875</c:v>
                </c:pt>
                <c:pt idx="668">
                  <c:v>94.041116670000093</c:v>
                </c:pt>
                <c:pt idx="669">
                  <c:v>94.079047189999898</c:v>
                </c:pt>
                <c:pt idx="670">
                  <c:v>94.086633289999995</c:v>
                </c:pt>
                <c:pt idx="671">
                  <c:v>94.401456530000004</c:v>
                </c:pt>
                <c:pt idx="672">
                  <c:v>94.522834169999868</c:v>
                </c:pt>
                <c:pt idx="673">
                  <c:v>94.287665000000075</c:v>
                </c:pt>
                <c:pt idx="674">
                  <c:v>93.896980729999981</c:v>
                </c:pt>
                <c:pt idx="675">
                  <c:v>94.098012440000005</c:v>
                </c:pt>
                <c:pt idx="676">
                  <c:v>94.257320590000006</c:v>
                </c:pt>
                <c:pt idx="677">
                  <c:v>93.821119710000005</c:v>
                </c:pt>
                <c:pt idx="678">
                  <c:v>93.726293430000027</c:v>
                </c:pt>
                <c:pt idx="679">
                  <c:v>93.680776819999821</c:v>
                </c:pt>
                <c:pt idx="680">
                  <c:v>93.699742069999928</c:v>
                </c:pt>
                <c:pt idx="681">
                  <c:v>93.78698224999998</c:v>
                </c:pt>
                <c:pt idx="682">
                  <c:v>93.756637839999897</c:v>
                </c:pt>
                <c:pt idx="683">
                  <c:v>93.623881049999866</c:v>
                </c:pt>
                <c:pt idx="684">
                  <c:v>93.616294949999997</c:v>
                </c:pt>
                <c:pt idx="685">
                  <c:v>93.58215749</c:v>
                </c:pt>
                <c:pt idx="686">
                  <c:v>93.168714909999949</c:v>
                </c:pt>
                <c:pt idx="687">
                  <c:v>93.365953570000002</c:v>
                </c:pt>
                <c:pt idx="688">
                  <c:v>93.369746620000001</c:v>
                </c:pt>
                <c:pt idx="689">
                  <c:v>93.612501899999927</c:v>
                </c:pt>
                <c:pt idx="690">
                  <c:v>93.593536639999982</c:v>
                </c:pt>
                <c:pt idx="691">
                  <c:v>93.517675620000105</c:v>
                </c:pt>
                <c:pt idx="692">
                  <c:v>93.225610680000074</c:v>
                </c:pt>
                <c:pt idx="693">
                  <c:v>93.400091029999999</c:v>
                </c:pt>
                <c:pt idx="694">
                  <c:v>93.434228490000095</c:v>
                </c:pt>
                <c:pt idx="695">
                  <c:v>93.195266270000005</c:v>
                </c:pt>
                <c:pt idx="696">
                  <c:v>93.377332729999878</c:v>
                </c:pt>
                <c:pt idx="697">
                  <c:v>93.195266270000005</c:v>
                </c:pt>
                <c:pt idx="698">
                  <c:v>93.309057809999928</c:v>
                </c:pt>
                <c:pt idx="699">
                  <c:v>92.626308599999888</c:v>
                </c:pt>
                <c:pt idx="700">
                  <c:v>92.812168109999988</c:v>
                </c:pt>
                <c:pt idx="701">
                  <c:v>92.922166590000003</c:v>
                </c:pt>
                <c:pt idx="702">
                  <c:v>93.043544229999995</c:v>
                </c:pt>
                <c:pt idx="703">
                  <c:v>92.998027609999994</c:v>
                </c:pt>
                <c:pt idx="704">
                  <c:v>92.891822180000005</c:v>
                </c:pt>
                <c:pt idx="705">
                  <c:v>93.089060840000002</c:v>
                </c:pt>
                <c:pt idx="706">
                  <c:v>93.020785919999867</c:v>
                </c:pt>
                <c:pt idx="707">
                  <c:v>92.815961160000001</c:v>
                </c:pt>
                <c:pt idx="708">
                  <c:v>92.702169630000071</c:v>
                </c:pt>
                <c:pt idx="709">
                  <c:v>92.986648459999998</c:v>
                </c:pt>
                <c:pt idx="710">
                  <c:v>93.066302529999959</c:v>
                </c:pt>
                <c:pt idx="711">
                  <c:v>93.005613719999999</c:v>
                </c:pt>
                <c:pt idx="712">
                  <c:v>92.941131850000005</c:v>
                </c:pt>
                <c:pt idx="713">
                  <c:v>93.081474740000004</c:v>
                </c:pt>
                <c:pt idx="714">
                  <c:v>93.407677140000004</c:v>
                </c:pt>
                <c:pt idx="715">
                  <c:v>92.967683199999996</c:v>
                </c:pt>
                <c:pt idx="716">
                  <c:v>93.377332729999878</c:v>
                </c:pt>
                <c:pt idx="717">
                  <c:v>93.548020030000004</c:v>
                </c:pt>
                <c:pt idx="718">
                  <c:v>93.422849339999928</c:v>
                </c:pt>
                <c:pt idx="719">
                  <c:v>93.301471699999979</c:v>
                </c:pt>
                <c:pt idx="720">
                  <c:v>93.054923380000105</c:v>
                </c:pt>
                <c:pt idx="721">
                  <c:v>92.929752690000001</c:v>
                </c:pt>
                <c:pt idx="722">
                  <c:v>92.918373540000005</c:v>
                </c:pt>
                <c:pt idx="723">
                  <c:v>92.58079198999998</c:v>
                </c:pt>
                <c:pt idx="724">
                  <c:v>93.252162040000002</c:v>
                </c:pt>
                <c:pt idx="725">
                  <c:v>93.214231530000006</c:v>
                </c:pt>
                <c:pt idx="726">
                  <c:v>93.244575940000075</c:v>
                </c:pt>
                <c:pt idx="727">
                  <c:v>93.377332729999878</c:v>
                </c:pt>
                <c:pt idx="728">
                  <c:v>93.43802153999998</c:v>
                </c:pt>
                <c:pt idx="729">
                  <c:v>93.422849339999928</c:v>
                </c:pt>
                <c:pt idx="730">
                  <c:v>93.411470190000003</c:v>
                </c:pt>
                <c:pt idx="731">
                  <c:v>93.335609160000004</c:v>
                </c:pt>
                <c:pt idx="732">
                  <c:v>93.290092549999983</c:v>
                </c:pt>
                <c:pt idx="733">
                  <c:v>93.491124260000134</c:v>
                </c:pt>
                <c:pt idx="734">
                  <c:v>93.760430889999981</c:v>
                </c:pt>
                <c:pt idx="735">
                  <c:v>93.631467149999978</c:v>
                </c:pt>
                <c:pt idx="736">
                  <c:v>93.612501899999927</c:v>
                </c:pt>
                <c:pt idx="737">
                  <c:v>93.642846309999896</c:v>
                </c:pt>
                <c:pt idx="738">
                  <c:v>93.764223940000136</c:v>
                </c:pt>
                <c:pt idx="739">
                  <c:v>93.783189199999981</c:v>
                </c:pt>
                <c:pt idx="740">
                  <c:v>93.908359880000006</c:v>
                </c:pt>
                <c:pt idx="741">
                  <c:v>94.50386890999998</c:v>
                </c:pt>
                <c:pt idx="742">
                  <c:v>94.678349259999877</c:v>
                </c:pt>
                <c:pt idx="743">
                  <c:v>94.864208770000005</c:v>
                </c:pt>
                <c:pt idx="744">
                  <c:v>94.894553180000074</c:v>
                </c:pt>
                <c:pt idx="745">
                  <c:v>94.989379459999981</c:v>
                </c:pt>
                <c:pt idx="746">
                  <c:v>95.08799879</c:v>
                </c:pt>
                <c:pt idx="747">
                  <c:v>95.167652860000004</c:v>
                </c:pt>
                <c:pt idx="748">
                  <c:v>95.103170989999981</c:v>
                </c:pt>
                <c:pt idx="749">
                  <c:v>95.482476099999928</c:v>
                </c:pt>
                <c:pt idx="750">
                  <c:v>95.463510850000006</c:v>
                </c:pt>
                <c:pt idx="751">
                  <c:v>95.440752540000005</c:v>
                </c:pt>
                <c:pt idx="752">
                  <c:v>95.414201180000106</c:v>
                </c:pt>
                <c:pt idx="753">
                  <c:v>95.414201180000106</c:v>
                </c:pt>
                <c:pt idx="754">
                  <c:v>95.653163399999983</c:v>
                </c:pt>
                <c:pt idx="755">
                  <c:v>95.831436809999929</c:v>
                </c:pt>
                <c:pt idx="756">
                  <c:v>95.80488545</c:v>
                </c:pt>
                <c:pt idx="757">
                  <c:v>95.888332569999875</c:v>
                </c:pt>
                <c:pt idx="758">
                  <c:v>95.983158849999981</c:v>
                </c:pt>
                <c:pt idx="759">
                  <c:v>96.070399029999948</c:v>
                </c:pt>
                <c:pt idx="760">
                  <c:v>96.153846149999879</c:v>
                </c:pt>
                <c:pt idx="761">
                  <c:v>96.172811409999866</c:v>
                </c:pt>
                <c:pt idx="762">
                  <c:v>95.823850709999988</c:v>
                </c:pt>
                <c:pt idx="763">
                  <c:v>95.736610529999993</c:v>
                </c:pt>
                <c:pt idx="764">
                  <c:v>95.057654380000074</c:v>
                </c:pt>
                <c:pt idx="765">
                  <c:v>95.160066760000007</c:v>
                </c:pt>
                <c:pt idx="766">
                  <c:v>94.401456530000004</c:v>
                </c:pt>
                <c:pt idx="767">
                  <c:v>94.352146869999928</c:v>
                </c:pt>
                <c:pt idx="768">
                  <c:v>93.726293430000027</c:v>
                </c:pt>
                <c:pt idx="769">
                  <c:v>93.176301019999826</c:v>
                </c:pt>
                <c:pt idx="770">
                  <c:v>93.491124260000134</c:v>
                </c:pt>
                <c:pt idx="771">
                  <c:v>93.130784399999897</c:v>
                </c:pt>
                <c:pt idx="772">
                  <c:v>92.512517070000001</c:v>
                </c:pt>
                <c:pt idx="773">
                  <c:v>92.436656049999996</c:v>
                </c:pt>
                <c:pt idx="774">
                  <c:v>92.489758760000001</c:v>
                </c:pt>
                <c:pt idx="775">
                  <c:v>92.30389925999998</c:v>
                </c:pt>
                <c:pt idx="776">
                  <c:v>92.114246699999995</c:v>
                </c:pt>
                <c:pt idx="777">
                  <c:v>92.011834320000006</c:v>
                </c:pt>
                <c:pt idx="778">
                  <c:v>92.626308599999888</c:v>
                </c:pt>
                <c:pt idx="779">
                  <c:v>92.114246699999995</c:v>
                </c:pt>
                <c:pt idx="780">
                  <c:v>91.86390532999998</c:v>
                </c:pt>
                <c:pt idx="781">
                  <c:v>91.875284480000005</c:v>
                </c:pt>
                <c:pt idx="782">
                  <c:v>91.86390532999998</c:v>
                </c:pt>
                <c:pt idx="783">
                  <c:v>91.943559400000098</c:v>
                </c:pt>
                <c:pt idx="784">
                  <c:v>91.973903809999982</c:v>
                </c:pt>
                <c:pt idx="785">
                  <c:v>91.879077529999876</c:v>
                </c:pt>
                <c:pt idx="786">
                  <c:v>91.454255800000027</c:v>
                </c:pt>
                <c:pt idx="787">
                  <c:v>91.503565470000026</c:v>
                </c:pt>
                <c:pt idx="788">
                  <c:v>91.367015629999997</c:v>
                </c:pt>
                <c:pt idx="789">
                  <c:v>91.101502049999979</c:v>
                </c:pt>
                <c:pt idx="790">
                  <c:v>91.298740709999933</c:v>
                </c:pt>
                <c:pt idx="791">
                  <c:v>91.101502049999979</c:v>
                </c:pt>
                <c:pt idx="792">
                  <c:v>91.837353969999995</c:v>
                </c:pt>
                <c:pt idx="793">
                  <c:v>91.966317709999998</c:v>
                </c:pt>
                <c:pt idx="794">
                  <c:v>91.981489909999993</c:v>
                </c:pt>
                <c:pt idx="795">
                  <c:v>91.924594139999982</c:v>
                </c:pt>
                <c:pt idx="796">
                  <c:v>92.144591109999979</c:v>
                </c:pt>
                <c:pt idx="797">
                  <c:v>92.265968749999999</c:v>
                </c:pt>
                <c:pt idx="798">
                  <c:v>92.265968749999999</c:v>
                </c:pt>
                <c:pt idx="799">
                  <c:v>92.455621300000004</c:v>
                </c:pt>
                <c:pt idx="800">
                  <c:v>92.770444549999979</c:v>
                </c:pt>
                <c:pt idx="801">
                  <c:v>92.910787439999979</c:v>
                </c:pt>
                <c:pt idx="802">
                  <c:v>93.032165070000005</c:v>
                </c:pt>
                <c:pt idx="803">
                  <c:v>93.039751179999897</c:v>
                </c:pt>
                <c:pt idx="804">
                  <c:v>92.850098619999898</c:v>
                </c:pt>
                <c:pt idx="805">
                  <c:v>92.372174179999888</c:v>
                </c:pt>
                <c:pt idx="806">
                  <c:v>92.379760279999928</c:v>
                </c:pt>
                <c:pt idx="807">
                  <c:v>92.129418899999877</c:v>
                </c:pt>
                <c:pt idx="808">
                  <c:v>91.822181759999879</c:v>
                </c:pt>
                <c:pt idx="809">
                  <c:v>92.216659080000099</c:v>
                </c:pt>
                <c:pt idx="810">
                  <c:v>91.890456680000071</c:v>
                </c:pt>
                <c:pt idx="811">
                  <c:v>91.917008039999999</c:v>
                </c:pt>
                <c:pt idx="812">
                  <c:v>92.133211959999983</c:v>
                </c:pt>
                <c:pt idx="813">
                  <c:v>92.406311639999998</c:v>
                </c:pt>
                <c:pt idx="814">
                  <c:v>92.30389925999998</c:v>
                </c:pt>
                <c:pt idx="815">
                  <c:v>92.288727049999949</c:v>
                </c:pt>
                <c:pt idx="816">
                  <c:v>92.527689269999996</c:v>
                </c:pt>
                <c:pt idx="817">
                  <c:v>92.429069940000105</c:v>
                </c:pt>
                <c:pt idx="818">
                  <c:v>92.535275380000002</c:v>
                </c:pt>
                <c:pt idx="819">
                  <c:v>92.504930970000004</c:v>
                </c:pt>
                <c:pt idx="820">
                  <c:v>92.827340309999897</c:v>
                </c:pt>
                <c:pt idx="821">
                  <c:v>92.740100139999981</c:v>
                </c:pt>
                <c:pt idx="822">
                  <c:v>92.614929450000105</c:v>
                </c:pt>
                <c:pt idx="823">
                  <c:v>93.149749659999998</c:v>
                </c:pt>
                <c:pt idx="824">
                  <c:v>93.039751179999897</c:v>
                </c:pt>
                <c:pt idx="825">
                  <c:v>93.092853890000001</c:v>
                </c:pt>
                <c:pt idx="826">
                  <c:v>92.971476260000003</c:v>
                </c:pt>
                <c:pt idx="827">
                  <c:v>93.035958119999904</c:v>
                </c:pt>
                <c:pt idx="828">
                  <c:v>93.092853890000001</c:v>
                </c:pt>
                <c:pt idx="829">
                  <c:v>92.975269310000002</c:v>
                </c:pt>
                <c:pt idx="830">
                  <c:v>92.800788949999927</c:v>
                </c:pt>
                <c:pt idx="831">
                  <c:v>92.713548779999982</c:v>
                </c:pt>
                <c:pt idx="832">
                  <c:v>92.649066910000002</c:v>
                </c:pt>
                <c:pt idx="833">
                  <c:v>92.683204369999999</c:v>
                </c:pt>
                <c:pt idx="834">
                  <c:v>92.664239109999983</c:v>
                </c:pt>
                <c:pt idx="835">
                  <c:v>92.683204369999999</c:v>
                </c:pt>
                <c:pt idx="836">
                  <c:v>92.732514030000004</c:v>
                </c:pt>
                <c:pt idx="837">
                  <c:v>92.512517070000001</c:v>
                </c:pt>
                <c:pt idx="838">
                  <c:v>92.05355788</c:v>
                </c:pt>
                <c:pt idx="839">
                  <c:v>91.84114701999998</c:v>
                </c:pt>
                <c:pt idx="840">
                  <c:v>91.746320740000087</c:v>
                </c:pt>
                <c:pt idx="841">
                  <c:v>91.507358519999897</c:v>
                </c:pt>
                <c:pt idx="842">
                  <c:v>91.693218020000003</c:v>
                </c:pt>
                <c:pt idx="843">
                  <c:v>91.715976329999933</c:v>
                </c:pt>
                <c:pt idx="844">
                  <c:v>91.412532240000004</c:v>
                </c:pt>
                <c:pt idx="845">
                  <c:v>91.549082080000005</c:v>
                </c:pt>
                <c:pt idx="846">
                  <c:v>91.503565470000026</c:v>
                </c:pt>
                <c:pt idx="847">
                  <c:v>91.879077529999876</c:v>
                </c:pt>
                <c:pt idx="848">
                  <c:v>91.697011079999982</c:v>
                </c:pt>
                <c:pt idx="849">
                  <c:v>91.685631919999878</c:v>
                </c:pt>
                <c:pt idx="850">
                  <c:v>91.825974809999877</c:v>
                </c:pt>
                <c:pt idx="851">
                  <c:v>91.761492939999982</c:v>
                </c:pt>
                <c:pt idx="852">
                  <c:v>91.385980879999877</c:v>
                </c:pt>
                <c:pt idx="853">
                  <c:v>91.70080412999998</c:v>
                </c:pt>
                <c:pt idx="854">
                  <c:v>91.894249730000027</c:v>
                </c:pt>
                <c:pt idx="855">
                  <c:v>92.011834320000006</c:v>
                </c:pt>
                <c:pt idx="856">
                  <c:v>92.083902289999983</c:v>
                </c:pt>
                <c:pt idx="857">
                  <c:v>92.504930970000004</c:v>
                </c:pt>
                <c:pt idx="858">
                  <c:v>92.448035200000007</c:v>
                </c:pt>
                <c:pt idx="859">
                  <c:v>92.755272339999877</c:v>
                </c:pt>
                <c:pt idx="860">
                  <c:v>92.948717950000002</c:v>
                </c:pt>
                <c:pt idx="861">
                  <c:v>92.808375059999904</c:v>
                </c:pt>
                <c:pt idx="862">
                  <c:v>92.838719470000001</c:v>
                </c:pt>
                <c:pt idx="863">
                  <c:v>93.043544229999995</c:v>
                </c:pt>
                <c:pt idx="864">
                  <c:v>93.233196780000071</c:v>
                </c:pt>
                <c:pt idx="865">
                  <c:v>93.221817630000004</c:v>
                </c:pt>
                <c:pt idx="866">
                  <c:v>93.377332729999878</c:v>
                </c:pt>
                <c:pt idx="867">
                  <c:v>93.252162040000002</c:v>
                </c:pt>
                <c:pt idx="868">
                  <c:v>92.963890149999983</c:v>
                </c:pt>
                <c:pt idx="869">
                  <c:v>93.108026099999989</c:v>
                </c:pt>
                <c:pt idx="870">
                  <c:v>92.933545740000071</c:v>
                </c:pt>
                <c:pt idx="871">
                  <c:v>93.054923380000105</c:v>
                </c:pt>
                <c:pt idx="872">
                  <c:v>92.740100139999981</c:v>
                </c:pt>
                <c:pt idx="873">
                  <c:v>92.326657560000001</c:v>
                </c:pt>
                <c:pt idx="874">
                  <c:v>91.86390532999998</c:v>
                </c:pt>
                <c:pt idx="875">
                  <c:v>91.814595659999995</c:v>
                </c:pt>
                <c:pt idx="876">
                  <c:v>91.556668180000003</c:v>
                </c:pt>
                <c:pt idx="877">
                  <c:v>91.53770292999998</c:v>
                </c:pt>
                <c:pt idx="878">
                  <c:v>91.533909879999982</c:v>
                </c:pt>
                <c:pt idx="879">
                  <c:v>91.480807159999927</c:v>
                </c:pt>
                <c:pt idx="880">
                  <c:v>91.848733119999878</c:v>
                </c:pt>
                <c:pt idx="881">
                  <c:v>92.11803974999998</c:v>
                </c:pt>
                <c:pt idx="882">
                  <c:v>91.526323770000005</c:v>
                </c:pt>
                <c:pt idx="883">
                  <c:v>91.507358519999897</c:v>
                </c:pt>
                <c:pt idx="884">
                  <c:v>91.84114701999998</c:v>
                </c:pt>
                <c:pt idx="885">
                  <c:v>92.133211959999983</c:v>
                </c:pt>
                <c:pt idx="886">
                  <c:v>92.360795019999927</c:v>
                </c:pt>
                <c:pt idx="887">
                  <c:v>92.467000459999994</c:v>
                </c:pt>
                <c:pt idx="888">
                  <c:v>92.709755729999998</c:v>
                </c:pt>
                <c:pt idx="889">
                  <c:v>92.542861479999999</c:v>
                </c:pt>
                <c:pt idx="890">
                  <c:v>92.33045061</c:v>
                </c:pt>
                <c:pt idx="891">
                  <c:v>92.341829770000075</c:v>
                </c:pt>
                <c:pt idx="892">
                  <c:v>92.209072980000002</c:v>
                </c:pt>
                <c:pt idx="893">
                  <c:v>92.087695339999982</c:v>
                </c:pt>
                <c:pt idx="894">
                  <c:v>92.247003490000097</c:v>
                </c:pt>
                <c:pt idx="895">
                  <c:v>92.038385680000005</c:v>
                </c:pt>
                <c:pt idx="896">
                  <c:v>92.09528143999998</c:v>
                </c:pt>
                <c:pt idx="897">
                  <c:v>91.882870579999889</c:v>
                </c:pt>
                <c:pt idx="898">
                  <c:v>91.715976329999933</c:v>
                </c:pt>
                <c:pt idx="899">
                  <c:v>91.973903809999982</c:v>
                </c:pt>
                <c:pt idx="900">
                  <c:v>92.421483839999979</c:v>
                </c:pt>
                <c:pt idx="901">
                  <c:v>92.683204369999999</c:v>
                </c:pt>
                <c:pt idx="902">
                  <c:v>92.891822180000005</c:v>
                </c:pt>
                <c:pt idx="903">
                  <c:v>92.569412839999927</c:v>
                </c:pt>
                <c:pt idx="904">
                  <c:v>92.853891669999982</c:v>
                </c:pt>
                <c:pt idx="905">
                  <c:v>92.922166590000003</c:v>
                </c:pt>
                <c:pt idx="906">
                  <c:v>92.592171139999877</c:v>
                </c:pt>
                <c:pt idx="907">
                  <c:v>92.58079198999998</c:v>
                </c:pt>
                <c:pt idx="908">
                  <c:v>92.504930970000004</c:v>
                </c:pt>
                <c:pt idx="909">
                  <c:v>92.372174179999888</c:v>
                </c:pt>
                <c:pt idx="910">
                  <c:v>92.114246699999995</c:v>
                </c:pt>
                <c:pt idx="911">
                  <c:v>91.848733119999878</c:v>
                </c:pt>
                <c:pt idx="912">
                  <c:v>91.746320740000087</c:v>
                </c:pt>
                <c:pt idx="913">
                  <c:v>91.640115309999999</c:v>
                </c:pt>
                <c:pt idx="914">
                  <c:v>91.909421940000087</c:v>
                </c:pt>
                <c:pt idx="915">
                  <c:v>92.137005009999982</c:v>
                </c:pt>
                <c:pt idx="916">
                  <c:v>92.201486880000004</c:v>
                </c:pt>
                <c:pt idx="917">
                  <c:v>91.973903809999982</c:v>
                </c:pt>
                <c:pt idx="918">
                  <c:v>91.776665149999999</c:v>
                </c:pt>
                <c:pt idx="919">
                  <c:v>91.867698379999979</c:v>
                </c:pt>
                <c:pt idx="920">
                  <c:v>91.367015629999997</c:v>
                </c:pt>
                <c:pt idx="921">
                  <c:v>91.734941590000005</c:v>
                </c:pt>
                <c:pt idx="922">
                  <c:v>91.738734640000004</c:v>
                </c:pt>
                <c:pt idx="923">
                  <c:v>92.231831290000002</c:v>
                </c:pt>
                <c:pt idx="924">
                  <c:v>92.489758760000001</c:v>
                </c:pt>
                <c:pt idx="925">
                  <c:v>92.664239109999983</c:v>
                </c:pt>
                <c:pt idx="926">
                  <c:v>92.637687760000006</c:v>
                </c:pt>
                <c:pt idx="927">
                  <c:v>92.834926409999994</c:v>
                </c:pt>
                <c:pt idx="928">
                  <c:v>92.903201339999981</c:v>
                </c:pt>
                <c:pt idx="929">
                  <c:v>92.614929450000105</c:v>
                </c:pt>
                <c:pt idx="930">
                  <c:v>92.88423607999998</c:v>
                </c:pt>
                <c:pt idx="931">
                  <c:v>91.943559400000098</c:v>
                </c:pt>
                <c:pt idx="932">
                  <c:v>91.662873619999928</c:v>
                </c:pt>
                <c:pt idx="933">
                  <c:v>91.499772419999928</c:v>
                </c:pt>
                <c:pt idx="934">
                  <c:v>91.404946140000007</c:v>
                </c:pt>
                <c:pt idx="935">
                  <c:v>91.45046275</c:v>
                </c:pt>
                <c:pt idx="936">
                  <c:v>91.617356999999998</c:v>
                </c:pt>
                <c:pt idx="937">
                  <c:v>92.186314670000002</c:v>
                </c:pt>
                <c:pt idx="938">
                  <c:v>92.785616750000003</c:v>
                </c:pt>
                <c:pt idx="939">
                  <c:v>92.740100139999981</c:v>
                </c:pt>
                <c:pt idx="940">
                  <c:v>92.762858440000002</c:v>
                </c:pt>
                <c:pt idx="941">
                  <c:v>92.569412839999927</c:v>
                </c:pt>
                <c:pt idx="942">
                  <c:v>92.664239109999983</c:v>
                </c:pt>
                <c:pt idx="943">
                  <c:v>93.013199819999983</c:v>
                </c:pt>
                <c:pt idx="944">
                  <c:v>93.123198299999927</c:v>
                </c:pt>
                <c:pt idx="945">
                  <c:v>93.100439989999998</c:v>
                </c:pt>
                <c:pt idx="946">
                  <c:v>93.062509480000074</c:v>
                </c:pt>
                <c:pt idx="947">
                  <c:v>92.766651490000086</c:v>
                </c:pt>
                <c:pt idx="948">
                  <c:v>93.422849339999928</c:v>
                </c:pt>
                <c:pt idx="949">
                  <c:v>93.51008951999998</c:v>
                </c:pt>
                <c:pt idx="950">
                  <c:v>94.560764680000105</c:v>
                </c:pt>
                <c:pt idx="951">
                  <c:v>94.363526019999981</c:v>
                </c:pt>
                <c:pt idx="952">
                  <c:v>94.333181609999983</c:v>
                </c:pt>
                <c:pt idx="953">
                  <c:v>93.593536639999982</c:v>
                </c:pt>
                <c:pt idx="954">
                  <c:v>92.846305569999998</c:v>
                </c:pt>
                <c:pt idx="955">
                  <c:v>93.016992869999982</c:v>
                </c:pt>
                <c:pt idx="956">
                  <c:v>93.168714909999949</c:v>
                </c:pt>
                <c:pt idx="957">
                  <c:v>93.893187679999983</c:v>
                </c:pt>
                <c:pt idx="958">
                  <c:v>94.363526019999981</c:v>
                </c:pt>
                <c:pt idx="959">
                  <c:v>94.477317549999981</c:v>
                </c:pt>
                <c:pt idx="960">
                  <c:v>94.109391589999959</c:v>
                </c:pt>
                <c:pt idx="961">
                  <c:v>94.238355329999948</c:v>
                </c:pt>
                <c:pt idx="962">
                  <c:v>94.006979209999983</c:v>
                </c:pt>
                <c:pt idx="963">
                  <c:v>93.991807010000002</c:v>
                </c:pt>
                <c:pt idx="964">
                  <c:v>93.988013960000075</c:v>
                </c:pt>
                <c:pt idx="965">
                  <c:v>93.988013960000075</c:v>
                </c:pt>
                <c:pt idx="966">
                  <c:v>93.862843269999999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HUF</c:v>
                </c:pt>
              </c:strCache>
            </c:strRef>
          </c:tx>
          <c:marker>
            <c:symbol val="none"/>
          </c:marker>
          <c:cat>
            <c:strRef>
              <c:f>Sheet1!$A$2:$A$980</c:f>
              <c:strCache>
                <c:ptCount val="967"/>
                <c:pt idx="0">
                  <c:v>I.08</c:v>
                </c:pt>
                <c:pt idx="1">
                  <c:v>I.08</c:v>
                </c:pt>
                <c:pt idx="2">
                  <c:v>I.08</c:v>
                </c:pt>
                <c:pt idx="3">
                  <c:v>I.08</c:v>
                </c:pt>
                <c:pt idx="4">
                  <c:v>I.08</c:v>
                </c:pt>
                <c:pt idx="5">
                  <c:v>I.08</c:v>
                </c:pt>
                <c:pt idx="6">
                  <c:v>I.08</c:v>
                </c:pt>
                <c:pt idx="7">
                  <c:v>I.08</c:v>
                </c:pt>
                <c:pt idx="8">
                  <c:v>I.08</c:v>
                </c:pt>
                <c:pt idx="9">
                  <c:v>I.08</c:v>
                </c:pt>
                <c:pt idx="10">
                  <c:v>I.08</c:v>
                </c:pt>
                <c:pt idx="11">
                  <c:v>I.08</c:v>
                </c:pt>
                <c:pt idx="12">
                  <c:v>I.08</c:v>
                </c:pt>
                <c:pt idx="13">
                  <c:v>I.08</c:v>
                </c:pt>
                <c:pt idx="14">
                  <c:v>I.08</c:v>
                </c:pt>
                <c:pt idx="15">
                  <c:v>I.08</c:v>
                </c:pt>
                <c:pt idx="16">
                  <c:v>I.08</c:v>
                </c:pt>
                <c:pt idx="17">
                  <c:v>I.08</c:v>
                </c:pt>
                <c:pt idx="18">
                  <c:v>I.08</c:v>
                </c:pt>
                <c:pt idx="19">
                  <c:v>I.08</c:v>
                </c:pt>
                <c:pt idx="20">
                  <c:v>I.08</c:v>
                </c:pt>
                <c:pt idx="21">
                  <c:v>I.08</c:v>
                </c:pt>
                <c:pt idx="22">
                  <c:v>II.08</c:v>
                </c:pt>
                <c:pt idx="23">
                  <c:v>II.08</c:v>
                </c:pt>
                <c:pt idx="24">
                  <c:v>II.08</c:v>
                </c:pt>
                <c:pt idx="25">
                  <c:v>II.08</c:v>
                </c:pt>
                <c:pt idx="26">
                  <c:v>II.08</c:v>
                </c:pt>
                <c:pt idx="27">
                  <c:v>II.08</c:v>
                </c:pt>
                <c:pt idx="28">
                  <c:v>II.08</c:v>
                </c:pt>
                <c:pt idx="29">
                  <c:v>II.08</c:v>
                </c:pt>
                <c:pt idx="30">
                  <c:v>II.08</c:v>
                </c:pt>
                <c:pt idx="31">
                  <c:v>II.08</c:v>
                </c:pt>
                <c:pt idx="32">
                  <c:v>II.08</c:v>
                </c:pt>
                <c:pt idx="33">
                  <c:v>II.08</c:v>
                </c:pt>
                <c:pt idx="34">
                  <c:v>II.08</c:v>
                </c:pt>
                <c:pt idx="35">
                  <c:v>II.08</c:v>
                </c:pt>
                <c:pt idx="36">
                  <c:v>II.08</c:v>
                </c:pt>
                <c:pt idx="37">
                  <c:v>II.08</c:v>
                </c:pt>
                <c:pt idx="38">
                  <c:v>II.08</c:v>
                </c:pt>
                <c:pt idx="39">
                  <c:v>II.08</c:v>
                </c:pt>
                <c:pt idx="40">
                  <c:v>II.08</c:v>
                </c:pt>
                <c:pt idx="41">
                  <c:v>II.08</c:v>
                </c:pt>
                <c:pt idx="42">
                  <c:v>II.08</c:v>
                </c:pt>
                <c:pt idx="43">
                  <c:v>III.08</c:v>
                </c:pt>
                <c:pt idx="44">
                  <c:v>III.08</c:v>
                </c:pt>
                <c:pt idx="45">
                  <c:v>III.08</c:v>
                </c:pt>
                <c:pt idx="46">
                  <c:v>III.08</c:v>
                </c:pt>
                <c:pt idx="47">
                  <c:v>III.08</c:v>
                </c:pt>
                <c:pt idx="48">
                  <c:v>III.08</c:v>
                </c:pt>
                <c:pt idx="49">
                  <c:v>III.08</c:v>
                </c:pt>
                <c:pt idx="50">
                  <c:v>III.08</c:v>
                </c:pt>
                <c:pt idx="51">
                  <c:v>III.08</c:v>
                </c:pt>
                <c:pt idx="52">
                  <c:v>III.08</c:v>
                </c:pt>
                <c:pt idx="53">
                  <c:v>III.08</c:v>
                </c:pt>
                <c:pt idx="54">
                  <c:v>III.08</c:v>
                </c:pt>
                <c:pt idx="55">
                  <c:v>III.08</c:v>
                </c:pt>
                <c:pt idx="56">
                  <c:v>III.08</c:v>
                </c:pt>
                <c:pt idx="57">
                  <c:v>III.08</c:v>
                </c:pt>
                <c:pt idx="58">
                  <c:v>III.08</c:v>
                </c:pt>
                <c:pt idx="59">
                  <c:v>III.08</c:v>
                </c:pt>
                <c:pt idx="60">
                  <c:v>III.08</c:v>
                </c:pt>
                <c:pt idx="61">
                  <c:v>III.08</c:v>
                </c:pt>
                <c:pt idx="62">
                  <c:v>IV.08</c:v>
                </c:pt>
                <c:pt idx="63">
                  <c:v>IV.08</c:v>
                </c:pt>
                <c:pt idx="64">
                  <c:v>IV.08</c:v>
                </c:pt>
                <c:pt idx="65">
                  <c:v>IV.08</c:v>
                </c:pt>
                <c:pt idx="66">
                  <c:v>IV.08</c:v>
                </c:pt>
                <c:pt idx="67">
                  <c:v>IV.08</c:v>
                </c:pt>
                <c:pt idx="68">
                  <c:v>IV.08</c:v>
                </c:pt>
                <c:pt idx="69">
                  <c:v>IV.08</c:v>
                </c:pt>
                <c:pt idx="70">
                  <c:v>IV.08</c:v>
                </c:pt>
                <c:pt idx="71">
                  <c:v>IV.08</c:v>
                </c:pt>
                <c:pt idx="72">
                  <c:v>IV.08</c:v>
                </c:pt>
                <c:pt idx="73">
                  <c:v>IV.08</c:v>
                </c:pt>
                <c:pt idx="74">
                  <c:v>IV.08</c:v>
                </c:pt>
                <c:pt idx="75">
                  <c:v>IV.08</c:v>
                </c:pt>
                <c:pt idx="76">
                  <c:v>IV.08</c:v>
                </c:pt>
                <c:pt idx="77">
                  <c:v>IV.08</c:v>
                </c:pt>
                <c:pt idx="78">
                  <c:v>IV.08</c:v>
                </c:pt>
                <c:pt idx="79">
                  <c:v>IV.08</c:v>
                </c:pt>
                <c:pt idx="80">
                  <c:v>IV.08</c:v>
                </c:pt>
                <c:pt idx="81">
                  <c:v>IV.08</c:v>
                </c:pt>
                <c:pt idx="82">
                  <c:v>IV.08</c:v>
                </c:pt>
                <c:pt idx="83">
                  <c:v>IV.08</c:v>
                </c:pt>
                <c:pt idx="84">
                  <c:v>V.08</c:v>
                </c:pt>
                <c:pt idx="85">
                  <c:v>V.08</c:v>
                </c:pt>
                <c:pt idx="86">
                  <c:v>V.08</c:v>
                </c:pt>
                <c:pt idx="87">
                  <c:v>V.08</c:v>
                </c:pt>
                <c:pt idx="88">
                  <c:v>V.08</c:v>
                </c:pt>
                <c:pt idx="89">
                  <c:v>V.08</c:v>
                </c:pt>
                <c:pt idx="90">
                  <c:v>V.08</c:v>
                </c:pt>
                <c:pt idx="91">
                  <c:v>V.08</c:v>
                </c:pt>
                <c:pt idx="92">
                  <c:v>V.08</c:v>
                </c:pt>
                <c:pt idx="93">
                  <c:v>V.08</c:v>
                </c:pt>
                <c:pt idx="94">
                  <c:v>V.08</c:v>
                </c:pt>
                <c:pt idx="95">
                  <c:v>V.08</c:v>
                </c:pt>
                <c:pt idx="96">
                  <c:v>V.08</c:v>
                </c:pt>
                <c:pt idx="97">
                  <c:v>V.08</c:v>
                </c:pt>
                <c:pt idx="98">
                  <c:v>V.08</c:v>
                </c:pt>
                <c:pt idx="99">
                  <c:v>V.08</c:v>
                </c:pt>
                <c:pt idx="100">
                  <c:v>V.08</c:v>
                </c:pt>
                <c:pt idx="101">
                  <c:v>V.08</c:v>
                </c:pt>
                <c:pt idx="102">
                  <c:v>V.08</c:v>
                </c:pt>
                <c:pt idx="103">
                  <c:v>V.08</c:v>
                </c:pt>
                <c:pt idx="104">
                  <c:v>V.08</c:v>
                </c:pt>
                <c:pt idx="105">
                  <c:v>VI.08</c:v>
                </c:pt>
                <c:pt idx="106">
                  <c:v>VI.08</c:v>
                </c:pt>
                <c:pt idx="107">
                  <c:v>VI.08</c:v>
                </c:pt>
                <c:pt idx="108">
                  <c:v>VI.08</c:v>
                </c:pt>
                <c:pt idx="109">
                  <c:v>VI.08</c:v>
                </c:pt>
                <c:pt idx="110">
                  <c:v>VI.08</c:v>
                </c:pt>
                <c:pt idx="111">
                  <c:v>VI.08</c:v>
                </c:pt>
                <c:pt idx="112">
                  <c:v>VI.08</c:v>
                </c:pt>
                <c:pt idx="113">
                  <c:v>VI.08</c:v>
                </c:pt>
                <c:pt idx="114">
                  <c:v>VI.08</c:v>
                </c:pt>
                <c:pt idx="115">
                  <c:v>VI.08</c:v>
                </c:pt>
                <c:pt idx="116">
                  <c:v>VI.08</c:v>
                </c:pt>
                <c:pt idx="117">
                  <c:v>VI.08</c:v>
                </c:pt>
                <c:pt idx="118">
                  <c:v>VI.08</c:v>
                </c:pt>
                <c:pt idx="119">
                  <c:v>VI.08</c:v>
                </c:pt>
                <c:pt idx="120">
                  <c:v>VI.08</c:v>
                </c:pt>
                <c:pt idx="121">
                  <c:v>VI.08</c:v>
                </c:pt>
                <c:pt idx="122">
                  <c:v>VI.08</c:v>
                </c:pt>
                <c:pt idx="123">
                  <c:v>VI.08</c:v>
                </c:pt>
                <c:pt idx="124">
                  <c:v>VI.08</c:v>
                </c:pt>
                <c:pt idx="125">
                  <c:v>VI.08</c:v>
                </c:pt>
                <c:pt idx="126">
                  <c:v>VII.08</c:v>
                </c:pt>
                <c:pt idx="127">
                  <c:v>VII.08</c:v>
                </c:pt>
                <c:pt idx="128">
                  <c:v>VII.08</c:v>
                </c:pt>
                <c:pt idx="129">
                  <c:v>VII.08</c:v>
                </c:pt>
                <c:pt idx="130">
                  <c:v>VII.08</c:v>
                </c:pt>
                <c:pt idx="131">
                  <c:v>VII.08</c:v>
                </c:pt>
                <c:pt idx="132">
                  <c:v>VII.08</c:v>
                </c:pt>
                <c:pt idx="133">
                  <c:v>VII.08</c:v>
                </c:pt>
                <c:pt idx="134">
                  <c:v>VII.08</c:v>
                </c:pt>
                <c:pt idx="135">
                  <c:v>VII.08</c:v>
                </c:pt>
                <c:pt idx="136">
                  <c:v>VII.08</c:v>
                </c:pt>
                <c:pt idx="137">
                  <c:v>VII.08</c:v>
                </c:pt>
                <c:pt idx="138">
                  <c:v>VII.08</c:v>
                </c:pt>
                <c:pt idx="139">
                  <c:v>VII.08</c:v>
                </c:pt>
                <c:pt idx="140">
                  <c:v>VII.08</c:v>
                </c:pt>
                <c:pt idx="141">
                  <c:v>VII.08</c:v>
                </c:pt>
                <c:pt idx="142">
                  <c:v>VII.08</c:v>
                </c:pt>
                <c:pt idx="143">
                  <c:v>VII.08</c:v>
                </c:pt>
                <c:pt idx="144">
                  <c:v>VII.08</c:v>
                </c:pt>
                <c:pt idx="145">
                  <c:v>VII.08</c:v>
                </c:pt>
                <c:pt idx="146">
                  <c:v>VII.08</c:v>
                </c:pt>
                <c:pt idx="147">
                  <c:v>VII.08</c:v>
                </c:pt>
                <c:pt idx="148">
                  <c:v>VII.08</c:v>
                </c:pt>
                <c:pt idx="149">
                  <c:v>VIII.08</c:v>
                </c:pt>
                <c:pt idx="150">
                  <c:v>VIII.08</c:v>
                </c:pt>
                <c:pt idx="151">
                  <c:v>VIII.08</c:v>
                </c:pt>
                <c:pt idx="152">
                  <c:v>VIII.08</c:v>
                </c:pt>
                <c:pt idx="153">
                  <c:v>VIII.08</c:v>
                </c:pt>
                <c:pt idx="154">
                  <c:v>VIII.08</c:v>
                </c:pt>
                <c:pt idx="155">
                  <c:v>VIII.08</c:v>
                </c:pt>
                <c:pt idx="156">
                  <c:v>VIII.08</c:v>
                </c:pt>
                <c:pt idx="157">
                  <c:v>VIII.08</c:v>
                </c:pt>
                <c:pt idx="158">
                  <c:v>VIII.08</c:v>
                </c:pt>
                <c:pt idx="159">
                  <c:v>VIII.08</c:v>
                </c:pt>
                <c:pt idx="160">
                  <c:v>VIII.08</c:v>
                </c:pt>
                <c:pt idx="161">
                  <c:v>VIII.08</c:v>
                </c:pt>
                <c:pt idx="162">
                  <c:v>VIII.08</c:v>
                </c:pt>
                <c:pt idx="163">
                  <c:v>VIII.08</c:v>
                </c:pt>
                <c:pt idx="164">
                  <c:v>VIII.08</c:v>
                </c:pt>
                <c:pt idx="165">
                  <c:v>VIII.08</c:v>
                </c:pt>
                <c:pt idx="166">
                  <c:v>VIII.08</c:v>
                </c:pt>
                <c:pt idx="167">
                  <c:v>VIII.08</c:v>
                </c:pt>
                <c:pt idx="168">
                  <c:v>VIII.08</c:v>
                </c:pt>
                <c:pt idx="169">
                  <c:v>VIII.08</c:v>
                </c:pt>
                <c:pt idx="170">
                  <c:v>IX.08</c:v>
                </c:pt>
                <c:pt idx="171">
                  <c:v>IX.08</c:v>
                </c:pt>
                <c:pt idx="172">
                  <c:v>IX.08</c:v>
                </c:pt>
                <c:pt idx="173">
                  <c:v>IX.08</c:v>
                </c:pt>
                <c:pt idx="174">
                  <c:v>IX.08</c:v>
                </c:pt>
                <c:pt idx="175">
                  <c:v>IX.08</c:v>
                </c:pt>
                <c:pt idx="176">
                  <c:v>IX.08</c:v>
                </c:pt>
                <c:pt idx="177">
                  <c:v>IX.08</c:v>
                </c:pt>
                <c:pt idx="178">
                  <c:v>IX.08</c:v>
                </c:pt>
                <c:pt idx="179">
                  <c:v>IX.08</c:v>
                </c:pt>
                <c:pt idx="180">
                  <c:v>IX.08</c:v>
                </c:pt>
                <c:pt idx="181">
                  <c:v>IX.08</c:v>
                </c:pt>
                <c:pt idx="182">
                  <c:v>IX.08</c:v>
                </c:pt>
                <c:pt idx="183">
                  <c:v>IX.08</c:v>
                </c:pt>
                <c:pt idx="184">
                  <c:v>IX.08</c:v>
                </c:pt>
                <c:pt idx="185">
                  <c:v>IX.08</c:v>
                </c:pt>
                <c:pt idx="186">
                  <c:v>IX.08</c:v>
                </c:pt>
                <c:pt idx="187">
                  <c:v>IX.08</c:v>
                </c:pt>
                <c:pt idx="188">
                  <c:v>IX.08</c:v>
                </c:pt>
                <c:pt idx="189">
                  <c:v>IX.08</c:v>
                </c:pt>
                <c:pt idx="190">
                  <c:v>IX.08</c:v>
                </c:pt>
                <c:pt idx="191">
                  <c:v>IX.08</c:v>
                </c:pt>
                <c:pt idx="192">
                  <c:v>X.08</c:v>
                </c:pt>
                <c:pt idx="193">
                  <c:v>X.08</c:v>
                </c:pt>
                <c:pt idx="194">
                  <c:v>X.08</c:v>
                </c:pt>
                <c:pt idx="195">
                  <c:v>X.08</c:v>
                </c:pt>
                <c:pt idx="196">
                  <c:v>X.08</c:v>
                </c:pt>
                <c:pt idx="197">
                  <c:v>X.08</c:v>
                </c:pt>
                <c:pt idx="198">
                  <c:v>X.08</c:v>
                </c:pt>
                <c:pt idx="199">
                  <c:v>X.08</c:v>
                </c:pt>
                <c:pt idx="200">
                  <c:v>X.08</c:v>
                </c:pt>
                <c:pt idx="201">
                  <c:v>X.08</c:v>
                </c:pt>
                <c:pt idx="202">
                  <c:v>X.08</c:v>
                </c:pt>
                <c:pt idx="203">
                  <c:v>X.08</c:v>
                </c:pt>
                <c:pt idx="204">
                  <c:v>X.08</c:v>
                </c:pt>
                <c:pt idx="205">
                  <c:v>X.08</c:v>
                </c:pt>
                <c:pt idx="206">
                  <c:v>X.08</c:v>
                </c:pt>
                <c:pt idx="207">
                  <c:v>X.08</c:v>
                </c:pt>
                <c:pt idx="208">
                  <c:v>X.08</c:v>
                </c:pt>
                <c:pt idx="209">
                  <c:v>X.08</c:v>
                </c:pt>
                <c:pt idx="210">
                  <c:v>X.08</c:v>
                </c:pt>
                <c:pt idx="211">
                  <c:v>X.08</c:v>
                </c:pt>
                <c:pt idx="212">
                  <c:v>X.08</c:v>
                </c:pt>
                <c:pt idx="213">
                  <c:v>X.08</c:v>
                </c:pt>
                <c:pt idx="214">
                  <c:v>X.08</c:v>
                </c:pt>
                <c:pt idx="215">
                  <c:v>XI.08</c:v>
                </c:pt>
                <c:pt idx="216">
                  <c:v>XI.08</c:v>
                </c:pt>
                <c:pt idx="217">
                  <c:v>XI.08</c:v>
                </c:pt>
                <c:pt idx="218">
                  <c:v>XI.08</c:v>
                </c:pt>
                <c:pt idx="219">
                  <c:v>XI.08</c:v>
                </c:pt>
                <c:pt idx="220">
                  <c:v>XI.08</c:v>
                </c:pt>
                <c:pt idx="221">
                  <c:v>XI.08</c:v>
                </c:pt>
                <c:pt idx="222">
                  <c:v>XI.08</c:v>
                </c:pt>
                <c:pt idx="223">
                  <c:v>XI.08</c:v>
                </c:pt>
                <c:pt idx="224">
                  <c:v>XI.08</c:v>
                </c:pt>
                <c:pt idx="225">
                  <c:v>XI.08</c:v>
                </c:pt>
                <c:pt idx="226">
                  <c:v>XI.08</c:v>
                </c:pt>
                <c:pt idx="227">
                  <c:v>XI.08</c:v>
                </c:pt>
                <c:pt idx="228">
                  <c:v>XI.08</c:v>
                </c:pt>
                <c:pt idx="229">
                  <c:v>XI.08</c:v>
                </c:pt>
                <c:pt idx="230">
                  <c:v>XI.08</c:v>
                </c:pt>
                <c:pt idx="231">
                  <c:v>XI.08</c:v>
                </c:pt>
                <c:pt idx="232">
                  <c:v>XI.08</c:v>
                </c:pt>
                <c:pt idx="233">
                  <c:v>XI.08</c:v>
                </c:pt>
                <c:pt idx="234">
                  <c:v>XI.08</c:v>
                </c:pt>
                <c:pt idx="235">
                  <c:v>XII.08</c:v>
                </c:pt>
                <c:pt idx="236">
                  <c:v>XII.08</c:v>
                </c:pt>
                <c:pt idx="237">
                  <c:v>XII.08</c:v>
                </c:pt>
                <c:pt idx="238">
                  <c:v>XII.08</c:v>
                </c:pt>
                <c:pt idx="239">
                  <c:v>XII.08</c:v>
                </c:pt>
                <c:pt idx="240">
                  <c:v>XII.08</c:v>
                </c:pt>
                <c:pt idx="241">
                  <c:v>XII.08</c:v>
                </c:pt>
                <c:pt idx="242">
                  <c:v>XII.08</c:v>
                </c:pt>
                <c:pt idx="243">
                  <c:v>XII.08</c:v>
                </c:pt>
                <c:pt idx="244">
                  <c:v>XII.08</c:v>
                </c:pt>
                <c:pt idx="245">
                  <c:v>XII.08</c:v>
                </c:pt>
                <c:pt idx="246">
                  <c:v>XII.08</c:v>
                </c:pt>
                <c:pt idx="247">
                  <c:v>XII.08</c:v>
                </c:pt>
                <c:pt idx="248">
                  <c:v>XII.08</c:v>
                </c:pt>
                <c:pt idx="249">
                  <c:v>XII.08</c:v>
                </c:pt>
                <c:pt idx="250">
                  <c:v>XII.08</c:v>
                </c:pt>
                <c:pt idx="251">
                  <c:v>XII.08</c:v>
                </c:pt>
                <c:pt idx="252">
                  <c:v>XII.08</c:v>
                </c:pt>
                <c:pt idx="253">
                  <c:v>XII.08</c:v>
                </c:pt>
                <c:pt idx="254">
                  <c:v>XII.08</c:v>
                </c:pt>
                <c:pt idx="255">
                  <c:v>XII.08</c:v>
                </c:pt>
                <c:pt idx="256">
                  <c:v>I.09</c:v>
                </c:pt>
                <c:pt idx="257">
                  <c:v>I.09</c:v>
                </c:pt>
                <c:pt idx="258">
                  <c:v>I.09</c:v>
                </c:pt>
                <c:pt idx="259">
                  <c:v>I.09</c:v>
                </c:pt>
                <c:pt idx="260">
                  <c:v>I.09</c:v>
                </c:pt>
                <c:pt idx="261">
                  <c:v>I.09</c:v>
                </c:pt>
                <c:pt idx="262">
                  <c:v>I.09</c:v>
                </c:pt>
                <c:pt idx="263">
                  <c:v>I.09</c:v>
                </c:pt>
                <c:pt idx="264">
                  <c:v>I.09</c:v>
                </c:pt>
                <c:pt idx="265">
                  <c:v>I.09</c:v>
                </c:pt>
                <c:pt idx="266">
                  <c:v>I.09</c:v>
                </c:pt>
                <c:pt idx="267">
                  <c:v>I.09</c:v>
                </c:pt>
                <c:pt idx="268">
                  <c:v>I.09</c:v>
                </c:pt>
                <c:pt idx="269">
                  <c:v>I.09</c:v>
                </c:pt>
                <c:pt idx="270">
                  <c:v>I.09</c:v>
                </c:pt>
                <c:pt idx="271">
                  <c:v>I.09</c:v>
                </c:pt>
                <c:pt idx="272">
                  <c:v>I.09</c:v>
                </c:pt>
                <c:pt idx="273">
                  <c:v>I.09</c:v>
                </c:pt>
                <c:pt idx="274">
                  <c:v>I.09</c:v>
                </c:pt>
                <c:pt idx="275">
                  <c:v>I.09</c:v>
                </c:pt>
                <c:pt idx="276">
                  <c:v>I.09</c:v>
                </c:pt>
                <c:pt idx="277">
                  <c:v>II.09</c:v>
                </c:pt>
                <c:pt idx="278">
                  <c:v>II.09</c:v>
                </c:pt>
                <c:pt idx="279">
                  <c:v>II.09</c:v>
                </c:pt>
                <c:pt idx="280">
                  <c:v>II.09</c:v>
                </c:pt>
                <c:pt idx="281">
                  <c:v>II.09</c:v>
                </c:pt>
                <c:pt idx="282">
                  <c:v>II.09</c:v>
                </c:pt>
                <c:pt idx="283">
                  <c:v>II.09</c:v>
                </c:pt>
                <c:pt idx="284">
                  <c:v>II.09</c:v>
                </c:pt>
                <c:pt idx="285">
                  <c:v>II.09</c:v>
                </c:pt>
                <c:pt idx="286">
                  <c:v>II.09</c:v>
                </c:pt>
                <c:pt idx="287">
                  <c:v>II.09</c:v>
                </c:pt>
                <c:pt idx="288">
                  <c:v>II.09</c:v>
                </c:pt>
                <c:pt idx="289">
                  <c:v>II.09</c:v>
                </c:pt>
                <c:pt idx="290">
                  <c:v>II.09</c:v>
                </c:pt>
                <c:pt idx="291">
                  <c:v>II.09</c:v>
                </c:pt>
                <c:pt idx="292">
                  <c:v>II.09</c:v>
                </c:pt>
                <c:pt idx="293">
                  <c:v>II.09</c:v>
                </c:pt>
                <c:pt idx="294">
                  <c:v>II.09</c:v>
                </c:pt>
                <c:pt idx="295">
                  <c:v>II.09</c:v>
                </c:pt>
                <c:pt idx="296">
                  <c:v>II.09</c:v>
                </c:pt>
                <c:pt idx="297">
                  <c:v>III.09</c:v>
                </c:pt>
                <c:pt idx="298">
                  <c:v>III.09</c:v>
                </c:pt>
                <c:pt idx="299">
                  <c:v>III.09</c:v>
                </c:pt>
                <c:pt idx="300">
                  <c:v>III.09</c:v>
                </c:pt>
                <c:pt idx="301">
                  <c:v>III.09</c:v>
                </c:pt>
                <c:pt idx="302">
                  <c:v>III.09</c:v>
                </c:pt>
                <c:pt idx="303">
                  <c:v>III.09</c:v>
                </c:pt>
                <c:pt idx="304">
                  <c:v>III.09</c:v>
                </c:pt>
                <c:pt idx="305">
                  <c:v>III.09</c:v>
                </c:pt>
                <c:pt idx="306">
                  <c:v>III.09</c:v>
                </c:pt>
                <c:pt idx="307">
                  <c:v>III.09</c:v>
                </c:pt>
                <c:pt idx="308">
                  <c:v>III.09</c:v>
                </c:pt>
                <c:pt idx="309">
                  <c:v>III.09</c:v>
                </c:pt>
                <c:pt idx="310">
                  <c:v>III.09</c:v>
                </c:pt>
                <c:pt idx="311">
                  <c:v>III.09</c:v>
                </c:pt>
                <c:pt idx="312">
                  <c:v>III.09</c:v>
                </c:pt>
                <c:pt idx="313">
                  <c:v>III.09</c:v>
                </c:pt>
                <c:pt idx="314">
                  <c:v>III.09</c:v>
                </c:pt>
                <c:pt idx="315">
                  <c:v>III.09</c:v>
                </c:pt>
                <c:pt idx="316">
                  <c:v>III.09</c:v>
                </c:pt>
                <c:pt idx="317">
                  <c:v>III.09</c:v>
                </c:pt>
                <c:pt idx="318">
                  <c:v>III.09</c:v>
                </c:pt>
                <c:pt idx="319">
                  <c:v>IV.09</c:v>
                </c:pt>
                <c:pt idx="320">
                  <c:v>IV.09</c:v>
                </c:pt>
                <c:pt idx="321">
                  <c:v>IV.09</c:v>
                </c:pt>
                <c:pt idx="322">
                  <c:v>IV.09</c:v>
                </c:pt>
                <c:pt idx="323">
                  <c:v>IV.09</c:v>
                </c:pt>
                <c:pt idx="324">
                  <c:v>IV.09</c:v>
                </c:pt>
                <c:pt idx="325">
                  <c:v>IV.09</c:v>
                </c:pt>
                <c:pt idx="326">
                  <c:v>IV.09</c:v>
                </c:pt>
                <c:pt idx="327">
                  <c:v>IV.09</c:v>
                </c:pt>
                <c:pt idx="328">
                  <c:v>IV.09</c:v>
                </c:pt>
                <c:pt idx="329">
                  <c:v>IV.09</c:v>
                </c:pt>
                <c:pt idx="330">
                  <c:v>IV.09</c:v>
                </c:pt>
                <c:pt idx="331">
                  <c:v>IV.09</c:v>
                </c:pt>
                <c:pt idx="332">
                  <c:v>IV.09</c:v>
                </c:pt>
                <c:pt idx="333">
                  <c:v>IV.09</c:v>
                </c:pt>
                <c:pt idx="334">
                  <c:v>IV.09</c:v>
                </c:pt>
                <c:pt idx="335">
                  <c:v>IV.09</c:v>
                </c:pt>
                <c:pt idx="336">
                  <c:v>IV.09</c:v>
                </c:pt>
                <c:pt idx="337">
                  <c:v>IV.09</c:v>
                </c:pt>
                <c:pt idx="338">
                  <c:v>IV.09</c:v>
                </c:pt>
                <c:pt idx="339">
                  <c:v>V.09</c:v>
                </c:pt>
                <c:pt idx="340">
                  <c:v>V.09</c:v>
                </c:pt>
                <c:pt idx="341">
                  <c:v>V.09</c:v>
                </c:pt>
                <c:pt idx="342">
                  <c:v>V.09</c:v>
                </c:pt>
                <c:pt idx="343">
                  <c:v>V.09</c:v>
                </c:pt>
                <c:pt idx="344">
                  <c:v>V.09</c:v>
                </c:pt>
                <c:pt idx="345">
                  <c:v>V.09</c:v>
                </c:pt>
                <c:pt idx="346">
                  <c:v>V.09</c:v>
                </c:pt>
                <c:pt idx="347">
                  <c:v>V.09</c:v>
                </c:pt>
                <c:pt idx="348">
                  <c:v>V.09</c:v>
                </c:pt>
                <c:pt idx="349">
                  <c:v>V.09</c:v>
                </c:pt>
                <c:pt idx="350">
                  <c:v>V.09</c:v>
                </c:pt>
                <c:pt idx="351">
                  <c:v>V.09</c:v>
                </c:pt>
                <c:pt idx="352">
                  <c:v>V.09</c:v>
                </c:pt>
                <c:pt idx="353">
                  <c:v>V.09</c:v>
                </c:pt>
                <c:pt idx="354">
                  <c:v>V.09</c:v>
                </c:pt>
                <c:pt idx="355">
                  <c:v>V.09</c:v>
                </c:pt>
                <c:pt idx="356">
                  <c:v>V.09</c:v>
                </c:pt>
                <c:pt idx="357">
                  <c:v>V.09</c:v>
                </c:pt>
                <c:pt idx="358">
                  <c:v>V.09</c:v>
                </c:pt>
                <c:pt idx="359">
                  <c:v>VI.09</c:v>
                </c:pt>
                <c:pt idx="360">
                  <c:v>VI.09</c:v>
                </c:pt>
                <c:pt idx="361">
                  <c:v>VI.09</c:v>
                </c:pt>
                <c:pt idx="362">
                  <c:v>VI.09</c:v>
                </c:pt>
                <c:pt idx="363">
                  <c:v>VI.09</c:v>
                </c:pt>
                <c:pt idx="364">
                  <c:v>VI.09</c:v>
                </c:pt>
                <c:pt idx="365">
                  <c:v>VI.09</c:v>
                </c:pt>
                <c:pt idx="366">
                  <c:v>VI.09</c:v>
                </c:pt>
                <c:pt idx="367">
                  <c:v>VI.09</c:v>
                </c:pt>
                <c:pt idx="368">
                  <c:v>VI.09</c:v>
                </c:pt>
                <c:pt idx="369">
                  <c:v>VI.09</c:v>
                </c:pt>
                <c:pt idx="370">
                  <c:v>VI.09</c:v>
                </c:pt>
                <c:pt idx="371">
                  <c:v>VI.09</c:v>
                </c:pt>
                <c:pt idx="372">
                  <c:v>VI.09</c:v>
                </c:pt>
                <c:pt idx="373">
                  <c:v>VI.09</c:v>
                </c:pt>
                <c:pt idx="374">
                  <c:v>VI.09</c:v>
                </c:pt>
                <c:pt idx="375">
                  <c:v>VI.09</c:v>
                </c:pt>
                <c:pt idx="376">
                  <c:v>VI.09</c:v>
                </c:pt>
                <c:pt idx="377">
                  <c:v>VI.09</c:v>
                </c:pt>
                <c:pt idx="378">
                  <c:v>VI.09</c:v>
                </c:pt>
                <c:pt idx="379">
                  <c:v>VI.09</c:v>
                </c:pt>
                <c:pt idx="380">
                  <c:v>VI.09</c:v>
                </c:pt>
                <c:pt idx="381">
                  <c:v>VII.09</c:v>
                </c:pt>
                <c:pt idx="382">
                  <c:v>VII.09</c:v>
                </c:pt>
                <c:pt idx="383">
                  <c:v>VII.09</c:v>
                </c:pt>
                <c:pt idx="384">
                  <c:v>VII.09</c:v>
                </c:pt>
                <c:pt idx="385">
                  <c:v>VII.09</c:v>
                </c:pt>
                <c:pt idx="386">
                  <c:v>VII.09</c:v>
                </c:pt>
                <c:pt idx="387">
                  <c:v>VII.09</c:v>
                </c:pt>
                <c:pt idx="388">
                  <c:v>VII.09</c:v>
                </c:pt>
                <c:pt idx="389">
                  <c:v>VII.09</c:v>
                </c:pt>
                <c:pt idx="390">
                  <c:v>VII.09</c:v>
                </c:pt>
                <c:pt idx="391">
                  <c:v>VII.09</c:v>
                </c:pt>
                <c:pt idx="392">
                  <c:v>VII.09</c:v>
                </c:pt>
                <c:pt idx="393">
                  <c:v>VII.09</c:v>
                </c:pt>
                <c:pt idx="394">
                  <c:v>VII.09</c:v>
                </c:pt>
                <c:pt idx="395">
                  <c:v>VII.09</c:v>
                </c:pt>
                <c:pt idx="396">
                  <c:v>VII.09</c:v>
                </c:pt>
                <c:pt idx="397">
                  <c:v>VII.09</c:v>
                </c:pt>
                <c:pt idx="398">
                  <c:v>VII.09</c:v>
                </c:pt>
                <c:pt idx="399">
                  <c:v>VII.09</c:v>
                </c:pt>
                <c:pt idx="400">
                  <c:v>VII.09</c:v>
                </c:pt>
                <c:pt idx="401">
                  <c:v>VII.09</c:v>
                </c:pt>
                <c:pt idx="402">
                  <c:v>VII.09</c:v>
                </c:pt>
                <c:pt idx="403">
                  <c:v>VII.09</c:v>
                </c:pt>
                <c:pt idx="404">
                  <c:v>VIII.09</c:v>
                </c:pt>
                <c:pt idx="405">
                  <c:v>VIII.09</c:v>
                </c:pt>
                <c:pt idx="406">
                  <c:v>VIII.09</c:v>
                </c:pt>
                <c:pt idx="407">
                  <c:v>VIII.09</c:v>
                </c:pt>
                <c:pt idx="408">
                  <c:v>VIII.09</c:v>
                </c:pt>
                <c:pt idx="409">
                  <c:v>VIII.09</c:v>
                </c:pt>
                <c:pt idx="410">
                  <c:v>VIII.09</c:v>
                </c:pt>
                <c:pt idx="411">
                  <c:v>VIII.09</c:v>
                </c:pt>
                <c:pt idx="412">
                  <c:v>VIII.09</c:v>
                </c:pt>
                <c:pt idx="413">
                  <c:v>VIII.09</c:v>
                </c:pt>
                <c:pt idx="414">
                  <c:v>VIII.09</c:v>
                </c:pt>
                <c:pt idx="415">
                  <c:v>VIII.09</c:v>
                </c:pt>
                <c:pt idx="416">
                  <c:v>VIII.09</c:v>
                </c:pt>
                <c:pt idx="417">
                  <c:v>VIII.09</c:v>
                </c:pt>
                <c:pt idx="418">
                  <c:v>VIII.09</c:v>
                </c:pt>
                <c:pt idx="419">
                  <c:v>VIII.09</c:v>
                </c:pt>
                <c:pt idx="420">
                  <c:v>VIII.09</c:v>
                </c:pt>
                <c:pt idx="421">
                  <c:v>VIII.09</c:v>
                </c:pt>
                <c:pt idx="422">
                  <c:v>VIII.09</c:v>
                </c:pt>
                <c:pt idx="423">
                  <c:v>VIII.09</c:v>
                </c:pt>
                <c:pt idx="424">
                  <c:v>VIII.09</c:v>
                </c:pt>
                <c:pt idx="425">
                  <c:v>IX.09</c:v>
                </c:pt>
                <c:pt idx="426">
                  <c:v>IX.09</c:v>
                </c:pt>
                <c:pt idx="427">
                  <c:v>IX.09</c:v>
                </c:pt>
                <c:pt idx="428">
                  <c:v>IX.09</c:v>
                </c:pt>
                <c:pt idx="429">
                  <c:v>IX.09</c:v>
                </c:pt>
                <c:pt idx="430">
                  <c:v>IX.09</c:v>
                </c:pt>
                <c:pt idx="431">
                  <c:v>IX.09</c:v>
                </c:pt>
                <c:pt idx="432">
                  <c:v>IX.09</c:v>
                </c:pt>
                <c:pt idx="433">
                  <c:v>IX.09</c:v>
                </c:pt>
                <c:pt idx="434">
                  <c:v>IX.09</c:v>
                </c:pt>
                <c:pt idx="435">
                  <c:v>IX.09</c:v>
                </c:pt>
                <c:pt idx="436">
                  <c:v>IX.09</c:v>
                </c:pt>
                <c:pt idx="437">
                  <c:v>IX.09</c:v>
                </c:pt>
                <c:pt idx="438">
                  <c:v>IX.09</c:v>
                </c:pt>
                <c:pt idx="439">
                  <c:v>IX.09</c:v>
                </c:pt>
                <c:pt idx="440">
                  <c:v>IX.09</c:v>
                </c:pt>
                <c:pt idx="441">
                  <c:v>IX.09</c:v>
                </c:pt>
                <c:pt idx="442">
                  <c:v>IX.09</c:v>
                </c:pt>
                <c:pt idx="443">
                  <c:v>IX.09</c:v>
                </c:pt>
                <c:pt idx="444">
                  <c:v>IX.09</c:v>
                </c:pt>
                <c:pt idx="445">
                  <c:v>IX.09</c:v>
                </c:pt>
                <c:pt idx="446">
                  <c:v>IX.09</c:v>
                </c:pt>
                <c:pt idx="447">
                  <c:v>X.09</c:v>
                </c:pt>
                <c:pt idx="448">
                  <c:v>X.09</c:v>
                </c:pt>
                <c:pt idx="449">
                  <c:v>X.09</c:v>
                </c:pt>
                <c:pt idx="450">
                  <c:v>X.09</c:v>
                </c:pt>
                <c:pt idx="451">
                  <c:v>X.09</c:v>
                </c:pt>
                <c:pt idx="452">
                  <c:v>X.09</c:v>
                </c:pt>
                <c:pt idx="453">
                  <c:v>X.09</c:v>
                </c:pt>
                <c:pt idx="454">
                  <c:v>X.09</c:v>
                </c:pt>
                <c:pt idx="455">
                  <c:v>X.09</c:v>
                </c:pt>
                <c:pt idx="456">
                  <c:v>X.09</c:v>
                </c:pt>
                <c:pt idx="457">
                  <c:v>XI.09</c:v>
                </c:pt>
                <c:pt idx="458">
                  <c:v>XI.09</c:v>
                </c:pt>
                <c:pt idx="459">
                  <c:v>XI.09</c:v>
                </c:pt>
                <c:pt idx="460">
                  <c:v>XI.09</c:v>
                </c:pt>
                <c:pt idx="461">
                  <c:v>XI.09</c:v>
                </c:pt>
                <c:pt idx="462">
                  <c:v>XI.09</c:v>
                </c:pt>
                <c:pt idx="463">
                  <c:v>XI.09</c:v>
                </c:pt>
                <c:pt idx="464">
                  <c:v>XI.09</c:v>
                </c:pt>
                <c:pt idx="465">
                  <c:v>XI.09</c:v>
                </c:pt>
                <c:pt idx="466">
                  <c:v>XI.09</c:v>
                </c:pt>
                <c:pt idx="467">
                  <c:v>XI.09</c:v>
                </c:pt>
                <c:pt idx="468">
                  <c:v>XI.09</c:v>
                </c:pt>
                <c:pt idx="469">
                  <c:v>XI.09</c:v>
                </c:pt>
                <c:pt idx="470">
                  <c:v>XI.09</c:v>
                </c:pt>
                <c:pt idx="471">
                  <c:v>XI.09</c:v>
                </c:pt>
                <c:pt idx="472">
                  <c:v>XI.09</c:v>
                </c:pt>
                <c:pt idx="473">
                  <c:v>XI.09</c:v>
                </c:pt>
                <c:pt idx="474">
                  <c:v>XI.09</c:v>
                </c:pt>
                <c:pt idx="475">
                  <c:v>XI.09</c:v>
                </c:pt>
                <c:pt idx="476">
                  <c:v>XI.09</c:v>
                </c:pt>
                <c:pt idx="477">
                  <c:v>XI.09</c:v>
                </c:pt>
                <c:pt idx="478">
                  <c:v>XII.09</c:v>
                </c:pt>
                <c:pt idx="479">
                  <c:v>XII.09</c:v>
                </c:pt>
                <c:pt idx="480">
                  <c:v>XII.09</c:v>
                </c:pt>
                <c:pt idx="481">
                  <c:v>XII.09</c:v>
                </c:pt>
                <c:pt idx="482">
                  <c:v>XII.09</c:v>
                </c:pt>
                <c:pt idx="483">
                  <c:v>XII.09</c:v>
                </c:pt>
                <c:pt idx="484">
                  <c:v>XII.09</c:v>
                </c:pt>
                <c:pt idx="485">
                  <c:v>XII.09</c:v>
                </c:pt>
                <c:pt idx="486">
                  <c:v>XII.09</c:v>
                </c:pt>
                <c:pt idx="487">
                  <c:v>XII.09</c:v>
                </c:pt>
                <c:pt idx="488">
                  <c:v>XII.09</c:v>
                </c:pt>
                <c:pt idx="489">
                  <c:v>XII.09</c:v>
                </c:pt>
                <c:pt idx="490">
                  <c:v>XII.09</c:v>
                </c:pt>
                <c:pt idx="491">
                  <c:v>XII.09</c:v>
                </c:pt>
                <c:pt idx="492">
                  <c:v>XII.09</c:v>
                </c:pt>
                <c:pt idx="493">
                  <c:v>XII.09</c:v>
                </c:pt>
                <c:pt idx="494">
                  <c:v>XII.09</c:v>
                </c:pt>
                <c:pt idx="495">
                  <c:v>XII.09</c:v>
                </c:pt>
                <c:pt idx="496">
                  <c:v>XII.09</c:v>
                </c:pt>
                <c:pt idx="497">
                  <c:v>XII.09</c:v>
                </c:pt>
                <c:pt idx="498">
                  <c:v>XII.09</c:v>
                </c:pt>
                <c:pt idx="499">
                  <c:v>XII.09</c:v>
                </c:pt>
                <c:pt idx="500">
                  <c:v>I.10</c:v>
                </c:pt>
                <c:pt idx="501">
                  <c:v>I.10</c:v>
                </c:pt>
                <c:pt idx="502">
                  <c:v>I.10</c:v>
                </c:pt>
                <c:pt idx="503">
                  <c:v>I.10</c:v>
                </c:pt>
                <c:pt idx="504">
                  <c:v>I.10</c:v>
                </c:pt>
                <c:pt idx="505">
                  <c:v>I.10</c:v>
                </c:pt>
                <c:pt idx="506">
                  <c:v>I.10</c:v>
                </c:pt>
                <c:pt idx="507">
                  <c:v>I.10</c:v>
                </c:pt>
                <c:pt idx="508">
                  <c:v>I.10</c:v>
                </c:pt>
                <c:pt idx="509">
                  <c:v>I.10</c:v>
                </c:pt>
                <c:pt idx="510">
                  <c:v>I.10</c:v>
                </c:pt>
                <c:pt idx="511">
                  <c:v>I.10</c:v>
                </c:pt>
                <c:pt idx="512">
                  <c:v>I.10</c:v>
                </c:pt>
                <c:pt idx="513">
                  <c:v>I.10</c:v>
                </c:pt>
                <c:pt idx="514">
                  <c:v>I.10</c:v>
                </c:pt>
                <c:pt idx="515">
                  <c:v>I.10</c:v>
                </c:pt>
                <c:pt idx="516">
                  <c:v>I.10</c:v>
                </c:pt>
                <c:pt idx="517">
                  <c:v>I.10</c:v>
                </c:pt>
                <c:pt idx="518">
                  <c:v>I.10</c:v>
                </c:pt>
                <c:pt idx="519">
                  <c:v>I.10</c:v>
                </c:pt>
                <c:pt idx="520">
                  <c:v>II.10</c:v>
                </c:pt>
                <c:pt idx="521">
                  <c:v>II.10</c:v>
                </c:pt>
                <c:pt idx="522">
                  <c:v>II.10</c:v>
                </c:pt>
                <c:pt idx="523">
                  <c:v>II.10</c:v>
                </c:pt>
                <c:pt idx="524">
                  <c:v>II.10</c:v>
                </c:pt>
                <c:pt idx="525">
                  <c:v>II.10</c:v>
                </c:pt>
                <c:pt idx="526">
                  <c:v>II.10</c:v>
                </c:pt>
                <c:pt idx="527">
                  <c:v>II.10</c:v>
                </c:pt>
                <c:pt idx="528">
                  <c:v>II.10</c:v>
                </c:pt>
                <c:pt idx="529">
                  <c:v>II.10</c:v>
                </c:pt>
                <c:pt idx="530">
                  <c:v>II.10</c:v>
                </c:pt>
                <c:pt idx="531">
                  <c:v>II.10</c:v>
                </c:pt>
                <c:pt idx="532">
                  <c:v>II.10</c:v>
                </c:pt>
                <c:pt idx="533">
                  <c:v>II.10</c:v>
                </c:pt>
                <c:pt idx="534">
                  <c:v>II.10</c:v>
                </c:pt>
                <c:pt idx="535">
                  <c:v>II.10</c:v>
                </c:pt>
                <c:pt idx="536">
                  <c:v>II.10</c:v>
                </c:pt>
                <c:pt idx="537">
                  <c:v>II.10</c:v>
                </c:pt>
                <c:pt idx="538">
                  <c:v>II.10</c:v>
                </c:pt>
                <c:pt idx="539">
                  <c:v>II.10</c:v>
                </c:pt>
                <c:pt idx="540">
                  <c:v>III.10</c:v>
                </c:pt>
                <c:pt idx="541">
                  <c:v>III.10</c:v>
                </c:pt>
                <c:pt idx="542">
                  <c:v>III.10</c:v>
                </c:pt>
                <c:pt idx="543">
                  <c:v>III.10</c:v>
                </c:pt>
                <c:pt idx="544">
                  <c:v>III.10</c:v>
                </c:pt>
                <c:pt idx="545">
                  <c:v>III.10</c:v>
                </c:pt>
                <c:pt idx="546">
                  <c:v>III.10</c:v>
                </c:pt>
                <c:pt idx="547">
                  <c:v>III.10</c:v>
                </c:pt>
                <c:pt idx="548">
                  <c:v>III.10</c:v>
                </c:pt>
                <c:pt idx="549">
                  <c:v>III.10</c:v>
                </c:pt>
                <c:pt idx="550">
                  <c:v>III.10</c:v>
                </c:pt>
                <c:pt idx="551">
                  <c:v>III.10</c:v>
                </c:pt>
                <c:pt idx="552">
                  <c:v>III.10</c:v>
                </c:pt>
                <c:pt idx="553">
                  <c:v>III.10</c:v>
                </c:pt>
                <c:pt idx="554">
                  <c:v>III.10</c:v>
                </c:pt>
                <c:pt idx="555">
                  <c:v>III.10</c:v>
                </c:pt>
                <c:pt idx="556">
                  <c:v>III.10</c:v>
                </c:pt>
                <c:pt idx="557">
                  <c:v>III.10</c:v>
                </c:pt>
                <c:pt idx="558">
                  <c:v>III.10</c:v>
                </c:pt>
                <c:pt idx="559">
                  <c:v>III.10</c:v>
                </c:pt>
                <c:pt idx="560">
                  <c:v>III.10</c:v>
                </c:pt>
                <c:pt idx="561">
                  <c:v>III.10</c:v>
                </c:pt>
                <c:pt idx="562">
                  <c:v>III.10</c:v>
                </c:pt>
                <c:pt idx="563">
                  <c:v>IV.10</c:v>
                </c:pt>
                <c:pt idx="564">
                  <c:v>IV.10</c:v>
                </c:pt>
                <c:pt idx="565">
                  <c:v>IV.10</c:v>
                </c:pt>
                <c:pt idx="566">
                  <c:v>IV.10</c:v>
                </c:pt>
                <c:pt idx="567">
                  <c:v>IV.10</c:v>
                </c:pt>
                <c:pt idx="568">
                  <c:v>IV.10</c:v>
                </c:pt>
                <c:pt idx="569">
                  <c:v>IV.10</c:v>
                </c:pt>
                <c:pt idx="570">
                  <c:v>IV.10</c:v>
                </c:pt>
                <c:pt idx="571">
                  <c:v>IV.10</c:v>
                </c:pt>
                <c:pt idx="572">
                  <c:v>IV.10</c:v>
                </c:pt>
                <c:pt idx="573">
                  <c:v>IV.10</c:v>
                </c:pt>
                <c:pt idx="574">
                  <c:v>IV.10</c:v>
                </c:pt>
                <c:pt idx="575">
                  <c:v>IV.10</c:v>
                </c:pt>
                <c:pt idx="576">
                  <c:v>IV.10</c:v>
                </c:pt>
                <c:pt idx="577">
                  <c:v>IV.10</c:v>
                </c:pt>
                <c:pt idx="578">
                  <c:v>IV.10</c:v>
                </c:pt>
                <c:pt idx="579">
                  <c:v>IV.10</c:v>
                </c:pt>
                <c:pt idx="580">
                  <c:v>IV.10</c:v>
                </c:pt>
                <c:pt idx="581">
                  <c:v>IV.10</c:v>
                </c:pt>
                <c:pt idx="582">
                  <c:v>IV.10</c:v>
                </c:pt>
                <c:pt idx="583">
                  <c:v>V.10</c:v>
                </c:pt>
                <c:pt idx="584">
                  <c:v>V.10</c:v>
                </c:pt>
                <c:pt idx="585">
                  <c:v>V.10</c:v>
                </c:pt>
                <c:pt idx="586">
                  <c:v>V.10</c:v>
                </c:pt>
                <c:pt idx="587">
                  <c:v>V.10</c:v>
                </c:pt>
                <c:pt idx="588">
                  <c:v>V.10</c:v>
                </c:pt>
                <c:pt idx="589">
                  <c:v>V.10</c:v>
                </c:pt>
                <c:pt idx="590">
                  <c:v>V.10</c:v>
                </c:pt>
                <c:pt idx="591">
                  <c:v>V.10</c:v>
                </c:pt>
                <c:pt idx="592">
                  <c:v>V.10</c:v>
                </c:pt>
                <c:pt idx="593">
                  <c:v>V.10</c:v>
                </c:pt>
                <c:pt idx="594">
                  <c:v>V.10</c:v>
                </c:pt>
                <c:pt idx="595">
                  <c:v>V.10</c:v>
                </c:pt>
                <c:pt idx="596">
                  <c:v>V.10</c:v>
                </c:pt>
                <c:pt idx="597">
                  <c:v>V.10</c:v>
                </c:pt>
                <c:pt idx="598">
                  <c:v>V.10</c:v>
                </c:pt>
                <c:pt idx="599">
                  <c:v>V.10</c:v>
                </c:pt>
                <c:pt idx="600">
                  <c:v>V.10</c:v>
                </c:pt>
                <c:pt idx="601">
                  <c:v>V.10</c:v>
                </c:pt>
                <c:pt idx="602">
                  <c:v>V.10</c:v>
                </c:pt>
                <c:pt idx="603">
                  <c:v>V.10</c:v>
                </c:pt>
                <c:pt idx="604">
                  <c:v>V.10</c:v>
                </c:pt>
                <c:pt idx="605">
                  <c:v>V.10</c:v>
                </c:pt>
                <c:pt idx="606">
                  <c:v>V.10</c:v>
                </c:pt>
                <c:pt idx="607">
                  <c:v>V.10</c:v>
                </c:pt>
                <c:pt idx="608">
                  <c:v>V.10</c:v>
                </c:pt>
                <c:pt idx="609">
                  <c:v>V.10</c:v>
                </c:pt>
                <c:pt idx="610">
                  <c:v>V.10</c:v>
                </c:pt>
                <c:pt idx="611">
                  <c:v>VI.10</c:v>
                </c:pt>
                <c:pt idx="612">
                  <c:v>VI.10</c:v>
                </c:pt>
                <c:pt idx="613">
                  <c:v>VI.10</c:v>
                </c:pt>
                <c:pt idx="614">
                  <c:v>VI.10</c:v>
                </c:pt>
                <c:pt idx="615">
                  <c:v>VI.10</c:v>
                </c:pt>
                <c:pt idx="616">
                  <c:v>VI.10</c:v>
                </c:pt>
                <c:pt idx="617">
                  <c:v>VI.10</c:v>
                </c:pt>
                <c:pt idx="618">
                  <c:v>VI.10</c:v>
                </c:pt>
                <c:pt idx="619">
                  <c:v>VI.10</c:v>
                </c:pt>
                <c:pt idx="620">
                  <c:v>VI.10</c:v>
                </c:pt>
                <c:pt idx="621">
                  <c:v>VI.10</c:v>
                </c:pt>
                <c:pt idx="622">
                  <c:v>VI.10</c:v>
                </c:pt>
                <c:pt idx="623">
                  <c:v>VI.10</c:v>
                </c:pt>
                <c:pt idx="624">
                  <c:v>VI.10</c:v>
                </c:pt>
                <c:pt idx="625">
                  <c:v>VI.10</c:v>
                </c:pt>
                <c:pt idx="626">
                  <c:v>VI.10</c:v>
                </c:pt>
                <c:pt idx="627">
                  <c:v>VI.10</c:v>
                </c:pt>
                <c:pt idx="628">
                  <c:v>VI.10</c:v>
                </c:pt>
                <c:pt idx="629">
                  <c:v>VI.10</c:v>
                </c:pt>
                <c:pt idx="630">
                  <c:v>VI.10</c:v>
                </c:pt>
                <c:pt idx="631">
                  <c:v>VI.10</c:v>
                </c:pt>
                <c:pt idx="632">
                  <c:v>VI.10</c:v>
                </c:pt>
                <c:pt idx="633">
                  <c:v>VII.10</c:v>
                </c:pt>
                <c:pt idx="634">
                  <c:v>VII.10</c:v>
                </c:pt>
                <c:pt idx="635">
                  <c:v>VII.10</c:v>
                </c:pt>
                <c:pt idx="636">
                  <c:v>VII.10</c:v>
                </c:pt>
                <c:pt idx="637">
                  <c:v>VII.10</c:v>
                </c:pt>
                <c:pt idx="638">
                  <c:v>VII.10</c:v>
                </c:pt>
                <c:pt idx="639">
                  <c:v>VII.10</c:v>
                </c:pt>
                <c:pt idx="640">
                  <c:v>VII.10</c:v>
                </c:pt>
                <c:pt idx="641">
                  <c:v>VII.10</c:v>
                </c:pt>
                <c:pt idx="642">
                  <c:v>VII.10</c:v>
                </c:pt>
                <c:pt idx="643">
                  <c:v>VII.10</c:v>
                </c:pt>
                <c:pt idx="644">
                  <c:v>VII.10</c:v>
                </c:pt>
                <c:pt idx="645">
                  <c:v>VII.10</c:v>
                </c:pt>
                <c:pt idx="646">
                  <c:v>VII.10</c:v>
                </c:pt>
                <c:pt idx="647">
                  <c:v>VII.10</c:v>
                </c:pt>
                <c:pt idx="648">
                  <c:v>VII.10</c:v>
                </c:pt>
                <c:pt idx="649">
                  <c:v>VII.10</c:v>
                </c:pt>
                <c:pt idx="650">
                  <c:v>VII.10</c:v>
                </c:pt>
                <c:pt idx="651">
                  <c:v>VII.10</c:v>
                </c:pt>
                <c:pt idx="652">
                  <c:v>VII.10</c:v>
                </c:pt>
                <c:pt idx="653">
                  <c:v>VII.10</c:v>
                </c:pt>
                <c:pt idx="654">
                  <c:v>VII.10</c:v>
                </c:pt>
                <c:pt idx="655">
                  <c:v>VIII.10</c:v>
                </c:pt>
                <c:pt idx="656">
                  <c:v>VIII.10</c:v>
                </c:pt>
                <c:pt idx="657">
                  <c:v>VIII.10</c:v>
                </c:pt>
                <c:pt idx="658">
                  <c:v>VIII.10</c:v>
                </c:pt>
                <c:pt idx="659">
                  <c:v>VIII.10</c:v>
                </c:pt>
                <c:pt idx="660">
                  <c:v>VIII.10</c:v>
                </c:pt>
                <c:pt idx="661">
                  <c:v>VIII.10</c:v>
                </c:pt>
                <c:pt idx="662">
                  <c:v>VIII.10</c:v>
                </c:pt>
                <c:pt idx="663">
                  <c:v>VIII.10</c:v>
                </c:pt>
                <c:pt idx="664">
                  <c:v>VIII.10</c:v>
                </c:pt>
                <c:pt idx="665">
                  <c:v>VIII.10</c:v>
                </c:pt>
                <c:pt idx="666">
                  <c:v>VIII.10</c:v>
                </c:pt>
                <c:pt idx="667">
                  <c:v>VIII.10</c:v>
                </c:pt>
                <c:pt idx="668">
                  <c:v>VIII.10</c:v>
                </c:pt>
                <c:pt idx="669">
                  <c:v>VIII.10</c:v>
                </c:pt>
                <c:pt idx="670">
                  <c:v>VIII.10</c:v>
                </c:pt>
                <c:pt idx="671">
                  <c:v>VIII.10</c:v>
                </c:pt>
                <c:pt idx="672">
                  <c:v>VIII.10</c:v>
                </c:pt>
                <c:pt idx="673">
                  <c:v>VIII.10</c:v>
                </c:pt>
                <c:pt idx="674">
                  <c:v>VIII.10</c:v>
                </c:pt>
                <c:pt idx="675">
                  <c:v>VIII.10</c:v>
                </c:pt>
                <c:pt idx="676">
                  <c:v>VIII.10</c:v>
                </c:pt>
                <c:pt idx="677">
                  <c:v>IX.10</c:v>
                </c:pt>
                <c:pt idx="678">
                  <c:v>IX.10</c:v>
                </c:pt>
                <c:pt idx="679">
                  <c:v>IX.10</c:v>
                </c:pt>
                <c:pt idx="680">
                  <c:v>IX.10</c:v>
                </c:pt>
                <c:pt idx="681">
                  <c:v>IX.10</c:v>
                </c:pt>
                <c:pt idx="682">
                  <c:v>IX.10</c:v>
                </c:pt>
                <c:pt idx="683">
                  <c:v>IX.10</c:v>
                </c:pt>
                <c:pt idx="684">
                  <c:v>IX.10</c:v>
                </c:pt>
                <c:pt idx="685">
                  <c:v>IX.10</c:v>
                </c:pt>
                <c:pt idx="686">
                  <c:v>IX.10</c:v>
                </c:pt>
                <c:pt idx="687">
                  <c:v>IX.10</c:v>
                </c:pt>
                <c:pt idx="688">
                  <c:v>IX.10</c:v>
                </c:pt>
                <c:pt idx="689">
                  <c:v>IX.10</c:v>
                </c:pt>
                <c:pt idx="690">
                  <c:v>IX.10</c:v>
                </c:pt>
                <c:pt idx="691">
                  <c:v>IX.10</c:v>
                </c:pt>
                <c:pt idx="692">
                  <c:v>IX.10</c:v>
                </c:pt>
                <c:pt idx="693">
                  <c:v>IX.10</c:v>
                </c:pt>
                <c:pt idx="694">
                  <c:v>IX.10</c:v>
                </c:pt>
                <c:pt idx="695">
                  <c:v>IX.10</c:v>
                </c:pt>
                <c:pt idx="696">
                  <c:v>IX.10</c:v>
                </c:pt>
                <c:pt idx="697">
                  <c:v>IX.10</c:v>
                </c:pt>
                <c:pt idx="698">
                  <c:v>IX.10</c:v>
                </c:pt>
                <c:pt idx="699">
                  <c:v>X.10</c:v>
                </c:pt>
                <c:pt idx="700">
                  <c:v>X.10</c:v>
                </c:pt>
                <c:pt idx="701">
                  <c:v>X.10</c:v>
                </c:pt>
                <c:pt idx="702">
                  <c:v>X.10</c:v>
                </c:pt>
                <c:pt idx="703">
                  <c:v>X.10</c:v>
                </c:pt>
                <c:pt idx="704">
                  <c:v>X.10</c:v>
                </c:pt>
                <c:pt idx="705">
                  <c:v>X.10</c:v>
                </c:pt>
                <c:pt idx="706">
                  <c:v>X.10</c:v>
                </c:pt>
                <c:pt idx="707">
                  <c:v>X.10</c:v>
                </c:pt>
                <c:pt idx="708">
                  <c:v>X.10</c:v>
                </c:pt>
                <c:pt idx="709">
                  <c:v>X.10</c:v>
                </c:pt>
                <c:pt idx="710">
                  <c:v>X.10</c:v>
                </c:pt>
                <c:pt idx="711">
                  <c:v>X.10</c:v>
                </c:pt>
                <c:pt idx="712">
                  <c:v>X.10</c:v>
                </c:pt>
                <c:pt idx="713">
                  <c:v>X.10</c:v>
                </c:pt>
                <c:pt idx="714">
                  <c:v>X.10</c:v>
                </c:pt>
                <c:pt idx="715">
                  <c:v>X.10</c:v>
                </c:pt>
                <c:pt idx="716">
                  <c:v>X.10</c:v>
                </c:pt>
                <c:pt idx="717">
                  <c:v>X.10</c:v>
                </c:pt>
                <c:pt idx="718">
                  <c:v>X.10</c:v>
                </c:pt>
                <c:pt idx="719">
                  <c:v>X.10</c:v>
                </c:pt>
                <c:pt idx="720">
                  <c:v>XI.10</c:v>
                </c:pt>
                <c:pt idx="721">
                  <c:v>XI.10</c:v>
                </c:pt>
                <c:pt idx="722">
                  <c:v>XI.10</c:v>
                </c:pt>
                <c:pt idx="723">
                  <c:v>XI.10</c:v>
                </c:pt>
                <c:pt idx="724">
                  <c:v>XI.10</c:v>
                </c:pt>
                <c:pt idx="725">
                  <c:v>XI.10</c:v>
                </c:pt>
                <c:pt idx="726">
                  <c:v>XI.10</c:v>
                </c:pt>
                <c:pt idx="727">
                  <c:v>XI.10</c:v>
                </c:pt>
                <c:pt idx="728">
                  <c:v>XI.10</c:v>
                </c:pt>
                <c:pt idx="729">
                  <c:v>XI.10</c:v>
                </c:pt>
                <c:pt idx="730">
                  <c:v>XI.10</c:v>
                </c:pt>
                <c:pt idx="731">
                  <c:v>XI.10</c:v>
                </c:pt>
                <c:pt idx="732">
                  <c:v>XI.10</c:v>
                </c:pt>
                <c:pt idx="733">
                  <c:v>XI.10</c:v>
                </c:pt>
                <c:pt idx="734">
                  <c:v>XI.10</c:v>
                </c:pt>
                <c:pt idx="735">
                  <c:v>XI.10</c:v>
                </c:pt>
                <c:pt idx="736">
                  <c:v>XI.10</c:v>
                </c:pt>
                <c:pt idx="737">
                  <c:v>XI.10</c:v>
                </c:pt>
                <c:pt idx="738">
                  <c:v>XI.10</c:v>
                </c:pt>
                <c:pt idx="739">
                  <c:v>XI.10</c:v>
                </c:pt>
                <c:pt idx="740">
                  <c:v>XI.10</c:v>
                </c:pt>
                <c:pt idx="741">
                  <c:v>XI.10</c:v>
                </c:pt>
                <c:pt idx="742">
                  <c:v>XII.10</c:v>
                </c:pt>
                <c:pt idx="743">
                  <c:v>XII.10</c:v>
                </c:pt>
                <c:pt idx="744">
                  <c:v>XII.10</c:v>
                </c:pt>
                <c:pt idx="745">
                  <c:v>XII.10</c:v>
                </c:pt>
                <c:pt idx="746">
                  <c:v>XII.10</c:v>
                </c:pt>
                <c:pt idx="747">
                  <c:v>XII.10</c:v>
                </c:pt>
                <c:pt idx="748">
                  <c:v>XII.10</c:v>
                </c:pt>
                <c:pt idx="749">
                  <c:v>XII.10</c:v>
                </c:pt>
                <c:pt idx="750">
                  <c:v>XII.10</c:v>
                </c:pt>
                <c:pt idx="751">
                  <c:v>XII.10</c:v>
                </c:pt>
                <c:pt idx="752">
                  <c:v>XII.10</c:v>
                </c:pt>
                <c:pt idx="753">
                  <c:v>XII.10</c:v>
                </c:pt>
                <c:pt idx="754">
                  <c:v>XII.10</c:v>
                </c:pt>
                <c:pt idx="755">
                  <c:v>XII.10</c:v>
                </c:pt>
                <c:pt idx="756">
                  <c:v>XII.10</c:v>
                </c:pt>
                <c:pt idx="757">
                  <c:v>XII.10</c:v>
                </c:pt>
                <c:pt idx="758">
                  <c:v>XII.10</c:v>
                </c:pt>
                <c:pt idx="759">
                  <c:v>XII.10</c:v>
                </c:pt>
                <c:pt idx="760">
                  <c:v>XII.10</c:v>
                </c:pt>
                <c:pt idx="761">
                  <c:v>XII.10</c:v>
                </c:pt>
                <c:pt idx="762">
                  <c:v>XII.10</c:v>
                </c:pt>
                <c:pt idx="763">
                  <c:v>XII.10</c:v>
                </c:pt>
                <c:pt idx="764">
                  <c:v>XII.10</c:v>
                </c:pt>
                <c:pt idx="765">
                  <c:v>I.11</c:v>
                </c:pt>
                <c:pt idx="766">
                  <c:v>I.11</c:v>
                </c:pt>
                <c:pt idx="767">
                  <c:v>I.11</c:v>
                </c:pt>
                <c:pt idx="768">
                  <c:v>I.11</c:v>
                </c:pt>
                <c:pt idx="769">
                  <c:v>I.11</c:v>
                </c:pt>
                <c:pt idx="770">
                  <c:v>I.11</c:v>
                </c:pt>
                <c:pt idx="771">
                  <c:v>I.11</c:v>
                </c:pt>
                <c:pt idx="772">
                  <c:v>I.11</c:v>
                </c:pt>
                <c:pt idx="773">
                  <c:v>I.11</c:v>
                </c:pt>
                <c:pt idx="774">
                  <c:v>I.11</c:v>
                </c:pt>
                <c:pt idx="775">
                  <c:v>I.11</c:v>
                </c:pt>
                <c:pt idx="776">
                  <c:v>I.11</c:v>
                </c:pt>
                <c:pt idx="777">
                  <c:v>I.11</c:v>
                </c:pt>
                <c:pt idx="778">
                  <c:v>I.11</c:v>
                </c:pt>
                <c:pt idx="779">
                  <c:v>I.11</c:v>
                </c:pt>
                <c:pt idx="780">
                  <c:v>I.11</c:v>
                </c:pt>
                <c:pt idx="781">
                  <c:v>I.11</c:v>
                </c:pt>
                <c:pt idx="782">
                  <c:v>I.11</c:v>
                </c:pt>
                <c:pt idx="783">
                  <c:v>I.11</c:v>
                </c:pt>
                <c:pt idx="784">
                  <c:v>I.11</c:v>
                </c:pt>
                <c:pt idx="785">
                  <c:v>I.11</c:v>
                </c:pt>
                <c:pt idx="786">
                  <c:v>II.11</c:v>
                </c:pt>
                <c:pt idx="787">
                  <c:v>II.11</c:v>
                </c:pt>
                <c:pt idx="788">
                  <c:v>II.11</c:v>
                </c:pt>
                <c:pt idx="789">
                  <c:v>II.11</c:v>
                </c:pt>
                <c:pt idx="790">
                  <c:v>II.11</c:v>
                </c:pt>
                <c:pt idx="791">
                  <c:v>II.11</c:v>
                </c:pt>
                <c:pt idx="792">
                  <c:v>II.11</c:v>
                </c:pt>
                <c:pt idx="793">
                  <c:v>II.11</c:v>
                </c:pt>
                <c:pt idx="794">
                  <c:v>II.11</c:v>
                </c:pt>
                <c:pt idx="795">
                  <c:v>II.11</c:v>
                </c:pt>
                <c:pt idx="796">
                  <c:v>II.11</c:v>
                </c:pt>
                <c:pt idx="797">
                  <c:v>II.11</c:v>
                </c:pt>
                <c:pt idx="798">
                  <c:v>II.11</c:v>
                </c:pt>
                <c:pt idx="799">
                  <c:v>II.11</c:v>
                </c:pt>
                <c:pt idx="800">
                  <c:v>II.11</c:v>
                </c:pt>
                <c:pt idx="801">
                  <c:v>II.11</c:v>
                </c:pt>
                <c:pt idx="802">
                  <c:v>II.11</c:v>
                </c:pt>
                <c:pt idx="803">
                  <c:v>II.11</c:v>
                </c:pt>
                <c:pt idx="804">
                  <c:v>II.11</c:v>
                </c:pt>
                <c:pt idx="805">
                  <c:v>II.11</c:v>
                </c:pt>
                <c:pt idx="806">
                  <c:v>III.11</c:v>
                </c:pt>
                <c:pt idx="807">
                  <c:v>III.11</c:v>
                </c:pt>
                <c:pt idx="808">
                  <c:v>III.11</c:v>
                </c:pt>
                <c:pt idx="809">
                  <c:v>III.11</c:v>
                </c:pt>
                <c:pt idx="810">
                  <c:v>III.11</c:v>
                </c:pt>
                <c:pt idx="811">
                  <c:v>III.11</c:v>
                </c:pt>
                <c:pt idx="812">
                  <c:v>III.11</c:v>
                </c:pt>
                <c:pt idx="813">
                  <c:v>III.11</c:v>
                </c:pt>
                <c:pt idx="814">
                  <c:v>III.11</c:v>
                </c:pt>
                <c:pt idx="815">
                  <c:v>III.11</c:v>
                </c:pt>
                <c:pt idx="816">
                  <c:v>III.11</c:v>
                </c:pt>
                <c:pt idx="817">
                  <c:v>III.11</c:v>
                </c:pt>
                <c:pt idx="818">
                  <c:v>III.11</c:v>
                </c:pt>
                <c:pt idx="819">
                  <c:v>III.11</c:v>
                </c:pt>
                <c:pt idx="820">
                  <c:v>III.11</c:v>
                </c:pt>
                <c:pt idx="821">
                  <c:v>III.11</c:v>
                </c:pt>
                <c:pt idx="822">
                  <c:v>III.11</c:v>
                </c:pt>
                <c:pt idx="823">
                  <c:v>III.11</c:v>
                </c:pt>
                <c:pt idx="824">
                  <c:v>III.11</c:v>
                </c:pt>
                <c:pt idx="825">
                  <c:v>III.11</c:v>
                </c:pt>
                <c:pt idx="826">
                  <c:v>III.11</c:v>
                </c:pt>
                <c:pt idx="827">
                  <c:v>III.11</c:v>
                </c:pt>
                <c:pt idx="828">
                  <c:v>III.11</c:v>
                </c:pt>
                <c:pt idx="829">
                  <c:v>IV.11</c:v>
                </c:pt>
                <c:pt idx="830">
                  <c:v>IV.11</c:v>
                </c:pt>
                <c:pt idx="831">
                  <c:v>IV.11</c:v>
                </c:pt>
                <c:pt idx="832">
                  <c:v>IV.11</c:v>
                </c:pt>
                <c:pt idx="833">
                  <c:v>IV.11</c:v>
                </c:pt>
                <c:pt idx="834">
                  <c:v>IV.11</c:v>
                </c:pt>
                <c:pt idx="835">
                  <c:v>IV.11</c:v>
                </c:pt>
                <c:pt idx="836">
                  <c:v>IV.11</c:v>
                </c:pt>
                <c:pt idx="837">
                  <c:v>IV.11</c:v>
                </c:pt>
                <c:pt idx="838">
                  <c:v>IV.11</c:v>
                </c:pt>
                <c:pt idx="839">
                  <c:v>IV.11</c:v>
                </c:pt>
                <c:pt idx="840">
                  <c:v>IV.11</c:v>
                </c:pt>
                <c:pt idx="841">
                  <c:v>IV.11</c:v>
                </c:pt>
                <c:pt idx="842">
                  <c:v>IV.11</c:v>
                </c:pt>
                <c:pt idx="843">
                  <c:v>IV.11</c:v>
                </c:pt>
                <c:pt idx="844">
                  <c:v>IV.11</c:v>
                </c:pt>
                <c:pt idx="845">
                  <c:v>IV.11</c:v>
                </c:pt>
                <c:pt idx="846">
                  <c:v>IV.11</c:v>
                </c:pt>
                <c:pt idx="847">
                  <c:v>IV.11</c:v>
                </c:pt>
                <c:pt idx="848">
                  <c:v>V.11</c:v>
                </c:pt>
                <c:pt idx="849">
                  <c:v>V.11</c:v>
                </c:pt>
                <c:pt idx="850">
                  <c:v>V.11</c:v>
                </c:pt>
                <c:pt idx="851">
                  <c:v>V.11</c:v>
                </c:pt>
                <c:pt idx="852">
                  <c:v>V.11</c:v>
                </c:pt>
                <c:pt idx="853">
                  <c:v>V.11</c:v>
                </c:pt>
                <c:pt idx="854">
                  <c:v>V.11</c:v>
                </c:pt>
                <c:pt idx="855">
                  <c:v>V.11</c:v>
                </c:pt>
                <c:pt idx="856">
                  <c:v>V.11</c:v>
                </c:pt>
                <c:pt idx="857">
                  <c:v>V.11</c:v>
                </c:pt>
                <c:pt idx="858">
                  <c:v>V.11</c:v>
                </c:pt>
                <c:pt idx="859">
                  <c:v>V.11</c:v>
                </c:pt>
                <c:pt idx="860">
                  <c:v>V.11</c:v>
                </c:pt>
                <c:pt idx="861">
                  <c:v>V.11</c:v>
                </c:pt>
                <c:pt idx="862">
                  <c:v>V.11</c:v>
                </c:pt>
                <c:pt idx="863">
                  <c:v>V.11</c:v>
                </c:pt>
                <c:pt idx="864">
                  <c:v>V.11</c:v>
                </c:pt>
                <c:pt idx="865">
                  <c:v>V.11</c:v>
                </c:pt>
                <c:pt idx="866">
                  <c:v>V.11</c:v>
                </c:pt>
                <c:pt idx="867">
                  <c:v>V.11</c:v>
                </c:pt>
                <c:pt idx="868">
                  <c:v>V.11</c:v>
                </c:pt>
                <c:pt idx="869">
                  <c:v>V.11</c:v>
                </c:pt>
                <c:pt idx="870">
                  <c:v>VI.11</c:v>
                </c:pt>
                <c:pt idx="871">
                  <c:v>VI.11</c:v>
                </c:pt>
                <c:pt idx="872">
                  <c:v>VI.11</c:v>
                </c:pt>
                <c:pt idx="873">
                  <c:v>VI.11</c:v>
                </c:pt>
                <c:pt idx="874">
                  <c:v>VI.11</c:v>
                </c:pt>
                <c:pt idx="875">
                  <c:v>VI.11</c:v>
                </c:pt>
                <c:pt idx="876">
                  <c:v>VI.11</c:v>
                </c:pt>
                <c:pt idx="877">
                  <c:v>VI.11</c:v>
                </c:pt>
                <c:pt idx="878">
                  <c:v>VI.11</c:v>
                </c:pt>
                <c:pt idx="879">
                  <c:v>VI.11</c:v>
                </c:pt>
                <c:pt idx="880">
                  <c:v>VI.11</c:v>
                </c:pt>
                <c:pt idx="881">
                  <c:v>VI.11</c:v>
                </c:pt>
                <c:pt idx="882">
                  <c:v>VI.11</c:v>
                </c:pt>
                <c:pt idx="883">
                  <c:v>VI.11</c:v>
                </c:pt>
                <c:pt idx="884">
                  <c:v>VI.11</c:v>
                </c:pt>
                <c:pt idx="885">
                  <c:v>VI.11</c:v>
                </c:pt>
                <c:pt idx="886">
                  <c:v>VI.11</c:v>
                </c:pt>
                <c:pt idx="887">
                  <c:v>VI.11</c:v>
                </c:pt>
                <c:pt idx="888">
                  <c:v>VI.11</c:v>
                </c:pt>
                <c:pt idx="889">
                  <c:v>VI.11</c:v>
                </c:pt>
                <c:pt idx="890">
                  <c:v>VI.11</c:v>
                </c:pt>
                <c:pt idx="891">
                  <c:v>VI.11</c:v>
                </c:pt>
                <c:pt idx="892">
                  <c:v>VII.11</c:v>
                </c:pt>
                <c:pt idx="893">
                  <c:v>VII.11</c:v>
                </c:pt>
                <c:pt idx="894">
                  <c:v>VII.11</c:v>
                </c:pt>
                <c:pt idx="895">
                  <c:v>VII.11</c:v>
                </c:pt>
                <c:pt idx="896">
                  <c:v>VII.11</c:v>
                </c:pt>
                <c:pt idx="897">
                  <c:v>VII.11</c:v>
                </c:pt>
                <c:pt idx="898">
                  <c:v>VII.11</c:v>
                </c:pt>
                <c:pt idx="899">
                  <c:v>VII.11</c:v>
                </c:pt>
                <c:pt idx="900">
                  <c:v>VII.11</c:v>
                </c:pt>
                <c:pt idx="901">
                  <c:v>VII.11</c:v>
                </c:pt>
                <c:pt idx="902">
                  <c:v>VII.11</c:v>
                </c:pt>
                <c:pt idx="903">
                  <c:v>VII.11</c:v>
                </c:pt>
                <c:pt idx="904">
                  <c:v>VII.11</c:v>
                </c:pt>
                <c:pt idx="905">
                  <c:v>VII.11</c:v>
                </c:pt>
                <c:pt idx="906">
                  <c:v>VII.11</c:v>
                </c:pt>
                <c:pt idx="907">
                  <c:v>VII.11</c:v>
                </c:pt>
                <c:pt idx="908">
                  <c:v>VII.11</c:v>
                </c:pt>
                <c:pt idx="909">
                  <c:v>VII.11</c:v>
                </c:pt>
                <c:pt idx="910">
                  <c:v>VII.11</c:v>
                </c:pt>
                <c:pt idx="911">
                  <c:v>VII.11</c:v>
                </c:pt>
                <c:pt idx="912">
                  <c:v>VII.11</c:v>
                </c:pt>
                <c:pt idx="913">
                  <c:v>VIII.11</c:v>
                </c:pt>
                <c:pt idx="914">
                  <c:v>VIII.11</c:v>
                </c:pt>
                <c:pt idx="915">
                  <c:v>VIII.11</c:v>
                </c:pt>
                <c:pt idx="916">
                  <c:v>VIII.11</c:v>
                </c:pt>
                <c:pt idx="917">
                  <c:v>VIII.11</c:v>
                </c:pt>
                <c:pt idx="918">
                  <c:v>VIII.11</c:v>
                </c:pt>
                <c:pt idx="919">
                  <c:v>VIII.11</c:v>
                </c:pt>
                <c:pt idx="920">
                  <c:v>VIII.11</c:v>
                </c:pt>
                <c:pt idx="921">
                  <c:v>VIII.11</c:v>
                </c:pt>
                <c:pt idx="922">
                  <c:v>VIII.11</c:v>
                </c:pt>
                <c:pt idx="923">
                  <c:v>VIII.11</c:v>
                </c:pt>
                <c:pt idx="924">
                  <c:v>VIII.11</c:v>
                </c:pt>
                <c:pt idx="925">
                  <c:v>VIII.11</c:v>
                </c:pt>
                <c:pt idx="926">
                  <c:v>VIII.11</c:v>
                </c:pt>
                <c:pt idx="927">
                  <c:v>VIII.11</c:v>
                </c:pt>
                <c:pt idx="928">
                  <c:v>VIII.11</c:v>
                </c:pt>
                <c:pt idx="929">
                  <c:v>VIII.11</c:v>
                </c:pt>
                <c:pt idx="930">
                  <c:v>VIII.11</c:v>
                </c:pt>
                <c:pt idx="931">
                  <c:v>VIII.11</c:v>
                </c:pt>
                <c:pt idx="932">
                  <c:v>VIII.11</c:v>
                </c:pt>
                <c:pt idx="933">
                  <c:v>VIII.11</c:v>
                </c:pt>
                <c:pt idx="934">
                  <c:v>VIII.11</c:v>
                </c:pt>
                <c:pt idx="935">
                  <c:v>VIII.11</c:v>
                </c:pt>
                <c:pt idx="936">
                  <c:v>IX.11</c:v>
                </c:pt>
                <c:pt idx="937">
                  <c:v>IX.11</c:v>
                </c:pt>
                <c:pt idx="938">
                  <c:v>IX.11</c:v>
                </c:pt>
                <c:pt idx="939">
                  <c:v>IX.11</c:v>
                </c:pt>
                <c:pt idx="940">
                  <c:v>IX.11</c:v>
                </c:pt>
                <c:pt idx="941">
                  <c:v>IX.11</c:v>
                </c:pt>
                <c:pt idx="942">
                  <c:v>IX.11</c:v>
                </c:pt>
                <c:pt idx="943">
                  <c:v>IX.11</c:v>
                </c:pt>
                <c:pt idx="944">
                  <c:v>IX.11</c:v>
                </c:pt>
                <c:pt idx="945">
                  <c:v>IX.11</c:v>
                </c:pt>
                <c:pt idx="946">
                  <c:v>IX.11</c:v>
                </c:pt>
                <c:pt idx="947">
                  <c:v>IX.11</c:v>
                </c:pt>
                <c:pt idx="948">
                  <c:v>IX.11</c:v>
                </c:pt>
                <c:pt idx="949">
                  <c:v>IX.11</c:v>
                </c:pt>
                <c:pt idx="950">
                  <c:v>IX.11</c:v>
                </c:pt>
                <c:pt idx="951">
                  <c:v>IX.11</c:v>
                </c:pt>
                <c:pt idx="952">
                  <c:v>IX.11</c:v>
                </c:pt>
                <c:pt idx="953">
                  <c:v>IX.11</c:v>
                </c:pt>
                <c:pt idx="954">
                  <c:v>IX.11</c:v>
                </c:pt>
                <c:pt idx="955">
                  <c:v>IX.11</c:v>
                </c:pt>
                <c:pt idx="956">
                  <c:v>IX.11</c:v>
                </c:pt>
                <c:pt idx="957">
                  <c:v>IX.11</c:v>
                </c:pt>
                <c:pt idx="958">
                  <c:v>X.11</c:v>
                </c:pt>
                <c:pt idx="959">
                  <c:v>X.11</c:v>
                </c:pt>
                <c:pt idx="960">
                  <c:v>X.11</c:v>
                </c:pt>
                <c:pt idx="961">
                  <c:v>X.11</c:v>
                </c:pt>
                <c:pt idx="962">
                  <c:v>X.11</c:v>
                </c:pt>
                <c:pt idx="963">
                  <c:v>X.11</c:v>
                </c:pt>
                <c:pt idx="964">
                  <c:v>X.11</c:v>
                </c:pt>
                <c:pt idx="965">
                  <c:v>X.11</c:v>
                </c:pt>
                <c:pt idx="966">
                  <c:v>X.11</c:v>
                </c:pt>
              </c:strCache>
            </c:strRef>
          </c:cat>
          <c:val>
            <c:numRef>
              <c:f>Sheet1!$D$2:$D$980</c:f>
              <c:numCache>
                <c:formatCode>General</c:formatCode>
                <c:ptCount val="967"/>
                <c:pt idx="0">
                  <c:v>100</c:v>
                </c:pt>
                <c:pt idx="1">
                  <c:v>100.1777110999999</c:v>
                </c:pt>
                <c:pt idx="2">
                  <c:v>100.1658637</c:v>
                </c:pt>
                <c:pt idx="3">
                  <c:v>100.82931840000001</c:v>
                </c:pt>
                <c:pt idx="4">
                  <c:v>100.48574360000001</c:v>
                </c:pt>
                <c:pt idx="5">
                  <c:v>100.4423031</c:v>
                </c:pt>
                <c:pt idx="6">
                  <c:v>100.3751677999999</c:v>
                </c:pt>
                <c:pt idx="7">
                  <c:v>100.1895585</c:v>
                </c:pt>
                <c:pt idx="8">
                  <c:v>100.08688100000001</c:v>
                </c:pt>
                <c:pt idx="9">
                  <c:v>100.1816602</c:v>
                </c:pt>
                <c:pt idx="10">
                  <c:v>100.77403049999999</c:v>
                </c:pt>
                <c:pt idx="11">
                  <c:v>100.8135218</c:v>
                </c:pt>
                <c:pt idx="12">
                  <c:v>101.14919829999999</c:v>
                </c:pt>
                <c:pt idx="13">
                  <c:v>102.0772451</c:v>
                </c:pt>
                <c:pt idx="14">
                  <c:v>102.56693780000001</c:v>
                </c:pt>
                <c:pt idx="15">
                  <c:v>102.2944475</c:v>
                </c:pt>
                <c:pt idx="16">
                  <c:v>101.69812810000001</c:v>
                </c:pt>
                <c:pt idx="17">
                  <c:v>101.73761950000009</c:v>
                </c:pt>
                <c:pt idx="18">
                  <c:v>102.09304160000001</c:v>
                </c:pt>
                <c:pt idx="19">
                  <c:v>101.9785167</c:v>
                </c:pt>
                <c:pt idx="20">
                  <c:v>101.8323986999999</c:v>
                </c:pt>
                <c:pt idx="21">
                  <c:v>102.46426030000011</c:v>
                </c:pt>
                <c:pt idx="22">
                  <c:v>101.6428401999999</c:v>
                </c:pt>
                <c:pt idx="23">
                  <c:v>101.4137904</c:v>
                </c:pt>
                <c:pt idx="24">
                  <c:v>101.97061840000001</c:v>
                </c:pt>
                <c:pt idx="25">
                  <c:v>102.9934444000001</c:v>
                </c:pt>
                <c:pt idx="26">
                  <c:v>105.0075034000001</c:v>
                </c:pt>
                <c:pt idx="27">
                  <c:v>104.8416397000001</c:v>
                </c:pt>
                <c:pt idx="28">
                  <c:v>104.44277700000001</c:v>
                </c:pt>
                <c:pt idx="29">
                  <c:v>103.7437801</c:v>
                </c:pt>
                <c:pt idx="30">
                  <c:v>103.8819998</c:v>
                </c:pt>
                <c:pt idx="31">
                  <c:v>103.2422399000001</c:v>
                </c:pt>
                <c:pt idx="32">
                  <c:v>104.09525309999999</c:v>
                </c:pt>
                <c:pt idx="33">
                  <c:v>103.9333386</c:v>
                </c:pt>
                <c:pt idx="34">
                  <c:v>104.08735489999999</c:v>
                </c:pt>
                <c:pt idx="35">
                  <c:v>104.9956560000001</c:v>
                </c:pt>
                <c:pt idx="36">
                  <c:v>104.265066</c:v>
                </c:pt>
                <c:pt idx="37">
                  <c:v>104.41908220000001</c:v>
                </c:pt>
                <c:pt idx="38">
                  <c:v>103.7753731999999</c:v>
                </c:pt>
                <c:pt idx="39">
                  <c:v>102.36158279999999</c:v>
                </c:pt>
                <c:pt idx="40">
                  <c:v>101.8797882999999</c:v>
                </c:pt>
                <c:pt idx="41">
                  <c:v>102.7643946000001</c:v>
                </c:pt>
                <c:pt idx="42">
                  <c:v>104.31640470000001</c:v>
                </c:pt>
                <c:pt idx="43">
                  <c:v>104.4269805</c:v>
                </c:pt>
                <c:pt idx="44">
                  <c:v>103.96888079999999</c:v>
                </c:pt>
                <c:pt idx="45">
                  <c:v>103.8662033</c:v>
                </c:pt>
                <c:pt idx="46">
                  <c:v>103.9333386</c:v>
                </c:pt>
                <c:pt idx="47">
                  <c:v>104.6046916</c:v>
                </c:pt>
                <c:pt idx="48">
                  <c:v>104.0478635000001</c:v>
                </c:pt>
                <c:pt idx="49">
                  <c:v>102.9500039000001</c:v>
                </c:pt>
                <c:pt idx="50">
                  <c:v>102.4010742</c:v>
                </c:pt>
                <c:pt idx="51">
                  <c:v>102.60248009999989</c:v>
                </c:pt>
                <c:pt idx="52">
                  <c:v>101.52041699999999</c:v>
                </c:pt>
                <c:pt idx="53">
                  <c:v>102.8907669</c:v>
                </c:pt>
                <c:pt idx="54">
                  <c:v>101.69417900000001</c:v>
                </c:pt>
                <c:pt idx="55">
                  <c:v>101.4374852000001</c:v>
                </c:pt>
                <c:pt idx="56">
                  <c:v>101.96272020000001</c:v>
                </c:pt>
                <c:pt idx="57">
                  <c:v>101.2913672</c:v>
                </c:pt>
                <c:pt idx="58">
                  <c:v>101.46907830000001</c:v>
                </c:pt>
                <c:pt idx="59">
                  <c:v>101.1176052000001</c:v>
                </c:pt>
                <c:pt idx="60">
                  <c:v>101.7810599000001</c:v>
                </c:pt>
                <c:pt idx="61">
                  <c:v>102.4524129</c:v>
                </c:pt>
                <c:pt idx="62">
                  <c:v>102.104889</c:v>
                </c:pt>
                <c:pt idx="63">
                  <c:v>101.4809257000001</c:v>
                </c:pt>
                <c:pt idx="64">
                  <c:v>101.666535</c:v>
                </c:pt>
                <c:pt idx="65">
                  <c:v>101.59150150000001</c:v>
                </c:pt>
                <c:pt idx="66">
                  <c:v>100.3277781999999</c:v>
                </c:pt>
                <c:pt idx="67">
                  <c:v>100.2290498</c:v>
                </c:pt>
                <c:pt idx="68">
                  <c:v>100.03159309999999</c:v>
                </c:pt>
                <c:pt idx="69">
                  <c:v>100.1224232</c:v>
                </c:pt>
                <c:pt idx="70">
                  <c:v>99.806492379999867</c:v>
                </c:pt>
                <c:pt idx="71">
                  <c:v>99.672221780000001</c:v>
                </c:pt>
                <c:pt idx="72">
                  <c:v>99.585340809999877</c:v>
                </c:pt>
                <c:pt idx="73">
                  <c:v>100.4107101</c:v>
                </c:pt>
                <c:pt idx="74">
                  <c:v>100.0513387999999</c:v>
                </c:pt>
                <c:pt idx="75">
                  <c:v>99.976305189999948</c:v>
                </c:pt>
                <c:pt idx="76">
                  <c:v>99.70381485999998</c:v>
                </c:pt>
                <c:pt idx="77">
                  <c:v>99.411578860000006</c:v>
                </c:pt>
                <c:pt idx="78">
                  <c:v>99.399731459999927</c:v>
                </c:pt>
                <c:pt idx="79">
                  <c:v>99.620883029999959</c:v>
                </c:pt>
                <c:pt idx="80">
                  <c:v>99.873627679999998</c:v>
                </c:pt>
                <c:pt idx="81">
                  <c:v>99.628781299999858</c:v>
                </c:pt>
                <c:pt idx="82">
                  <c:v>99.885475079999878</c:v>
                </c:pt>
                <c:pt idx="83">
                  <c:v>100.0394914</c:v>
                </c:pt>
                <c:pt idx="84">
                  <c:v>99.490561569999997</c:v>
                </c:pt>
                <c:pt idx="85">
                  <c:v>99.573493400000004</c:v>
                </c:pt>
                <c:pt idx="86">
                  <c:v>99.534002049999998</c:v>
                </c:pt>
                <c:pt idx="87">
                  <c:v>99.530052920000003</c:v>
                </c:pt>
                <c:pt idx="88">
                  <c:v>99.932864699999996</c:v>
                </c:pt>
                <c:pt idx="89">
                  <c:v>99.861780269999983</c:v>
                </c:pt>
                <c:pt idx="90">
                  <c:v>99.016665349999997</c:v>
                </c:pt>
                <c:pt idx="91">
                  <c:v>98.767869840000074</c:v>
                </c:pt>
                <c:pt idx="92">
                  <c:v>98.712581940000007</c:v>
                </c:pt>
                <c:pt idx="93">
                  <c:v>98.594107890000004</c:v>
                </c:pt>
                <c:pt idx="94">
                  <c:v>97.535739669999998</c:v>
                </c:pt>
                <c:pt idx="95">
                  <c:v>97.239554540000071</c:v>
                </c:pt>
                <c:pt idx="96">
                  <c:v>97.018402969999983</c:v>
                </c:pt>
                <c:pt idx="97">
                  <c:v>96.070610540000004</c:v>
                </c:pt>
                <c:pt idx="98">
                  <c:v>96.931522000000086</c:v>
                </c:pt>
                <c:pt idx="99">
                  <c:v>96.741963510000105</c:v>
                </c:pt>
                <c:pt idx="100">
                  <c:v>96.331253460000099</c:v>
                </c:pt>
                <c:pt idx="101">
                  <c:v>96.370744809999877</c:v>
                </c:pt>
                <c:pt idx="102">
                  <c:v>96.275965560000003</c:v>
                </c:pt>
                <c:pt idx="103">
                  <c:v>95.300529179999998</c:v>
                </c:pt>
                <c:pt idx="104">
                  <c:v>95.304478319999888</c:v>
                </c:pt>
                <c:pt idx="105">
                  <c:v>95.197851670000006</c:v>
                </c:pt>
                <c:pt idx="106">
                  <c:v>95.363715349999978</c:v>
                </c:pt>
                <c:pt idx="107">
                  <c:v>95.845509829999983</c:v>
                </c:pt>
                <c:pt idx="108">
                  <c:v>95.513782480000003</c:v>
                </c:pt>
                <c:pt idx="109">
                  <c:v>96.923623730000074</c:v>
                </c:pt>
                <c:pt idx="110">
                  <c:v>97.622620650000002</c:v>
                </c:pt>
                <c:pt idx="111">
                  <c:v>97.804280860000006</c:v>
                </c:pt>
                <c:pt idx="112">
                  <c:v>97.547587080000071</c:v>
                </c:pt>
                <c:pt idx="113">
                  <c:v>97.456756970000001</c:v>
                </c:pt>
                <c:pt idx="114">
                  <c:v>97.741094700000104</c:v>
                </c:pt>
                <c:pt idx="115">
                  <c:v>97.634468049999981</c:v>
                </c:pt>
                <c:pt idx="116">
                  <c:v>97.282995020000001</c:v>
                </c:pt>
                <c:pt idx="117">
                  <c:v>96.137745829999929</c:v>
                </c:pt>
                <c:pt idx="118">
                  <c:v>94.956954429999996</c:v>
                </c:pt>
                <c:pt idx="119">
                  <c:v>94.206618750000004</c:v>
                </c:pt>
                <c:pt idx="120">
                  <c:v>94.585735719999889</c:v>
                </c:pt>
                <c:pt idx="121">
                  <c:v>94.447515990000142</c:v>
                </c:pt>
                <c:pt idx="122">
                  <c:v>93.578706259999876</c:v>
                </c:pt>
                <c:pt idx="123">
                  <c:v>93.479977879999879</c:v>
                </c:pt>
                <c:pt idx="124">
                  <c:v>94.13948345</c:v>
                </c:pt>
                <c:pt idx="125">
                  <c:v>92.974488589999979</c:v>
                </c:pt>
                <c:pt idx="126">
                  <c:v>93.183792749999867</c:v>
                </c:pt>
                <c:pt idx="127">
                  <c:v>93.318063339999981</c:v>
                </c:pt>
                <c:pt idx="128">
                  <c:v>93.491825290000094</c:v>
                </c:pt>
                <c:pt idx="129">
                  <c:v>92.334728690000006</c:v>
                </c:pt>
                <c:pt idx="130">
                  <c:v>91.983255670000105</c:v>
                </c:pt>
                <c:pt idx="131">
                  <c:v>91.248716529999982</c:v>
                </c:pt>
                <c:pt idx="132">
                  <c:v>91.023615829999983</c:v>
                </c:pt>
                <c:pt idx="133">
                  <c:v>91.067056309999998</c:v>
                </c:pt>
                <c:pt idx="134">
                  <c:v>91.426427610000005</c:v>
                </c:pt>
                <c:pt idx="135">
                  <c:v>90.913040039999998</c:v>
                </c:pt>
                <c:pt idx="136">
                  <c:v>91.920069499999997</c:v>
                </c:pt>
                <c:pt idx="137">
                  <c:v>91.766053229999997</c:v>
                </c:pt>
                <c:pt idx="138">
                  <c:v>90.881446960000005</c:v>
                </c:pt>
                <c:pt idx="139">
                  <c:v>90.103467339999867</c:v>
                </c:pt>
                <c:pt idx="140">
                  <c:v>90.577363559999981</c:v>
                </c:pt>
                <c:pt idx="141">
                  <c:v>90.462838640000001</c:v>
                </c:pt>
                <c:pt idx="142">
                  <c:v>91.659426589999981</c:v>
                </c:pt>
                <c:pt idx="143">
                  <c:v>91.738409290000007</c:v>
                </c:pt>
                <c:pt idx="144">
                  <c:v>91.363241450000004</c:v>
                </c:pt>
                <c:pt idx="145">
                  <c:v>91.173682959999866</c:v>
                </c:pt>
                <c:pt idx="146">
                  <c:v>91.130242480000007</c:v>
                </c:pt>
                <c:pt idx="147">
                  <c:v>91.509359450000005</c:v>
                </c:pt>
                <c:pt idx="148">
                  <c:v>91.327699229999993</c:v>
                </c:pt>
                <c:pt idx="149">
                  <c:v>92.314983020000071</c:v>
                </c:pt>
                <c:pt idx="150">
                  <c:v>92.307084750000001</c:v>
                </c:pt>
                <c:pt idx="151">
                  <c:v>92.856014529999982</c:v>
                </c:pt>
                <c:pt idx="152">
                  <c:v>93.310165069999996</c:v>
                </c:pt>
                <c:pt idx="153">
                  <c:v>92.488744960000005</c:v>
                </c:pt>
                <c:pt idx="154">
                  <c:v>93.231182369999999</c:v>
                </c:pt>
                <c:pt idx="155">
                  <c:v>93.479977879999879</c:v>
                </c:pt>
                <c:pt idx="156">
                  <c:v>93.385198639999928</c:v>
                </c:pt>
                <c:pt idx="157">
                  <c:v>93.649790699999983</c:v>
                </c:pt>
                <c:pt idx="158">
                  <c:v>93.705078589999928</c:v>
                </c:pt>
                <c:pt idx="159">
                  <c:v>94.562040909999979</c:v>
                </c:pt>
                <c:pt idx="160">
                  <c:v>93.523418369999959</c:v>
                </c:pt>
                <c:pt idx="161">
                  <c:v>93.112708319999825</c:v>
                </c:pt>
                <c:pt idx="162">
                  <c:v>92.670405179999904</c:v>
                </c:pt>
                <c:pt idx="163">
                  <c:v>92.362372639999876</c:v>
                </c:pt>
                <c:pt idx="164">
                  <c:v>92.283389940000006</c:v>
                </c:pt>
                <c:pt idx="165">
                  <c:v>92.382118319999904</c:v>
                </c:pt>
                <c:pt idx="166">
                  <c:v>93.436537400000006</c:v>
                </c:pt>
                <c:pt idx="167">
                  <c:v>93.085064369999998</c:v>
                </c:pt>
                <c:pt idx="168">
                  <c:v>94.210567889999993</c:v>
                </c:pt>
                <c:pt idx="169">
                  <c:v>93.863043989999994</c:v>
                </c:pt>
                <c:pt idx="170">
                  <c:v>93.870942259999879</c:v>
                </c:pt>
                <c:pt idx="171">
                  <c:v>94.084195559999998</c:v>
                </c:pt>
                <c:pt idx="172">
                  <c:v>94.325092799999865</c:v>
                </c:pt>
                <c:pt idx="173">
                  <c:v>94.277703180000003</c:v>
                </c:pt>
                <c:pt idx="174">
                  <c:v>95.549324700000071</c:v>
                </c:pt>
                <c:pt idx="175">
                  <c:v>95.213648210000002</c:v>
                </c:pt>
                <c:pt idx="176">
                  <c:v>94.475159939999998</c:v>
                </c:pt>
                <c:pt idx="177">
                  <c:v>95.328173129999897</c:v>
                </c:pt>
                <c:pt idx="178">
                  <c:v>95.237343019999983</c:v>
                </c:pt>
                <c:pt idx="179">
                  <c:v>94.621277939999928</c:v>
                </c:pt>
                <c:pt idx="180">
                  <c:v>95.142563780000074</c:v>
                </c:pt>
                <c:pt idx="181">
                  <c:v>96.082457939999927</c:v>
                </c:pt>
                <c:pt idx="182">
                  <c:v>95.525629890000005</c:v>
                </c:pt>
                <c:pt idx="183">
                  <c:v>95.628307399999827</c:v>
                </c:pt>
                <c:pt idx="184">
                  <c:v>94.763446809999948</c:v>
                </c:pt>
                <c:pt idx="185">
                  <c:v>94.751599400000075</c:v>
                </c:pt>
                <c:pt idx="186">
                  <c:v>95.055682809999865</c:v>
                </c:pt>
                <c:pt idx="187">
                  <c:v>95.308427449999982</c:v>
                </c:pt>
                <c:pt idx="188">
                  <c:v>95.075428479999928</c:v>
                </c:pt>
                <c:pt idx="189">
                  <c:v>95.035937129999866</c:v>
                </c:pt>
                <c:pt idx="190">
                  <c:v>95.813916750000004</c:v>
                </c:pt>
                <c:pt idx="191">
                  <c:v>95.896848589999948</c:v>
                </c:pt>
                <c:pt idx="192">
                  <c:v>95.430850640000074</c:v>
                </c:pt>
                <c:pt idx="193">
                  <c:v>96.311507779999999</c:v>
                </c:pt>
                <c:pt idx="194">
                  <c:v>97.188215779999979</c:v>
                </c:pt>
                <c:pt idx="195">
                  <c:v>98.286075349999948</c:v>
                </c:pt>
                <c:pt idx="196">
                  <c:v>98.384803730000002</c:v>
                </c:pt>
                <c:pt idx="197">
                  <c:v>99.498459839999981</c:v>
                </c:pt>
                <c:pt idx="198">
                  <c:v>99.905220760000105</c:v>
                </c:pt>
                <c:pt idx="199">
                  <c:v>103.0921727999999</c:v>
                </c:pt>
                <c:pt idx="200">
                  <c:v>99.913119030000075</c:v>
                </c:pt>
                <c:pt idx="201">
                  <c:v>98.728378489999898</c:v>
                </c:pt>
                <c:pt idx="202">
                  <c:v>103.8622542</c:v>
                </c:pt>
                <c:pt idx="203">
                  <c:v>105.0469947000001</c:v>
                </c:pt>
                <c:pt idx="204">
                  <c:v>106.0342785</c:v>
                </c:pt>
                <c:pt idx="205">
                  <c:v>105.94344839999999</c:v>
                </c:pt>
                <c:pt idx="206">
                  <c:v>108.51433539999999</c:v>
                </c:pt>
                <c:pt idx="207">
                  <c:v>108.8184188</c:v>
                </c:pt>
                <c:pt idx="208">
                  <c:v>112.1554379999999</c:v>
                </c:pt>
                <c:pt idx="209">
                  <c:v>109.3910434000001</c:v>
                </c:pt>
                <c:pt idx="210">
                  <c:v>107.03340970000001</c:v>
                </c:pt>
                <c:pt idx="211">
                  <c:v>103.46734069999999</c:v>
                </c:pt>
                <c:pt idx="212">
                  <c:v>101.1176052000001</c:v>
                </c:pt>
                <c:pt idx="213">
                  <c:v>101.5875523</c:v>
                </c:pt>
                <c:pt idx="214">
                  <c:v>103.2422399000001</c:v>
                </c:pt>
                <c:pt idx="215">
                  <c:v>102.0298555</c:v>
                </c:pt>
                <c:pt idx="216">
                  <c:v>102.6222257</c:v>
                </c:pt>
                <c:pt idx="217">
                  <c:v>102.4010742</c:v>
                </c:pt>
                <c:pt idx="218">
                  <c:v>103.4436458000001</c:v>
                </c:pt>
                <c:pt idx="219">
                  <c:v>106.2317352</c:v>
                </c:pt>
                <c:pt idx="220">
                  <c:v>104.8534870999999</c:v>
                </c:pt>
                <c:pt idx="221">
                  <c:v>105.30763760000001</c:v>
                </c:pt>
                <c:pt idx="222">
                  <c:v>107.0215623</c:v>
                </c:pt>
                <c:pt idx="223">
                  <c:v>106.5279204000001</c:v>
                </c:pt>
                <c:pt idx="224">
                  <c:v>106.8438512</c:v>
                </c:pt>
                <c:pt idx="225">
                  <c:v>106.0342785</c:v>
                </c:pt>
                <c:pt idx="226">
                  <c:v>107.05710449999999</c:v>
                </c:pt>
                <c:pt idx="227">
                  <c:v>107.0215623</c:v>
                </c:pt>
                <c:pt idx="228">
                  <c:v>106.602954</c:v>
                </c:pt>
                <c:pt idx="229">
                  <c:v>105.3550271999999</c:v>
                </c:pt>
                <c:pt idx="230">
                  <c:v>104.0597109</c:v>
                </c:pt>
                <c:pt idx="231">
                  <c:v>103.5858147</c:v>
                </c:pt>
                <c:pt idx="232">
                  <c:v>102.70910670000001</c:v>
                </c:pt>
                <c:pt idx="233">
                  <c:v>103.32912090000001</c:v>
                </c:pt>
                <c:pt idx="234">
                  <c:v>102.5037517</c:v>
                </c:pt>
                <c:pt idx="235">
                  <c:v>103.54632340000011</c:v>
                </c:pt>
                <c:pt idx="236">
                  <c:v>103.2106469000001</c:v>
                </c:pt>
                <c:pt idx="237">
                  <c:v>103.59766209999999</c:v>
                </c:pt>
                <c:pt idx="238">
                  <c:v>103.0724270999999</c:v>
                </c:pt>
                <c:pt idx="239">
                  <c:v>104.7784535</c:v>
                </c:pt>
                <c:pt idx="240">
                  <c:v>104.43487880000001</c:v>
                </c:pt>
                <c:pt idx="241">
                  <c:v>103.97283</c:v>
                </c:pt>
                <c:pt idx="242">
                  <c:v>104.1584392999999</c:v>
                </c:pt>
                <c:pt idx="243">
                  <c:v>104.43487880000001</c:v>
                </c:pt>
                <c:pt idx="244">
                  <c:v>104.4546244000001</c:v>
                </c:pt>
                <c:pt idx="245">
                  <c:v>105.3392307</c:v>
                </c:pt>
                <c:pt idx="246">
                  <c:v>105.9868889</c:v>
                </c:pt>
                <c:pt idx="247">
                  <c:v>104.6718269</c:v>
                </c:pt>
                <c:pt idx="248">
                  <c:v>106.077719</c:v>
                </c:pt>
                <c:pt idx="249">
                  <c:v>104.98380849999999</c:v>
                </c:pt>
                <c:pt idx="250">
                  <c:v>105.0943843</c:v>
                </c:pt>
                <c:pt idx="251">
                  <c:v>104.4941158000001</c:v>
                </c:pt>
                <c:pt idx="252">
                  <c:v>105.7420425</c:v>
                </c:pt>
                <c:pt idx="253">
                  <c:v>105.29973940000001</c:v>
                </c:pt>
                <c:pt idx="254">
                  <c:v>105.17731620000001</c:v>
                </c:pt>
                <c:pt idx="255">
                  <c:v>105.32343419999989</c:v>
                </c:pt>
                <c:pt idx="256">
                  <c:v>104.8416397000001</c:v>
                </c:pt>
                <c:pt idx="257">
                  <c:v>105.4932470000001</c:v>
                </c:pt>
                <c:pt idx="258">
                  <c:v>105.3115868</c:v>
                </c:pt>
                <c:pt idx="259">
                  <c:v>105.1022826</c:v>
                </c:pt>
                <c:pt idx="260">
                  <c:v>107.3256457</c:v>
                </c:pt>
                <c:pt idx="261">
                  <c:v>109.0474686000001</c:v>
                </c:pt>
                <c:pt idx="262">
                  <c:v>110.3388357999999</c:v>
                </c:pt>
                <c:pt idx="263">
                  <c:v>109.6793301999999</c:v>
                </c:pt>
                <c:pt idx="264">
                  <c:v>109.5687544</c:v>
                </c:pt>
                <c:pt idx="265">
                  <c:v>111.1484084999999</c:v>
                </c:pt>
                <c:pt idx="266">
                  <c:v>109.7464655000001</c:v>
                </c:pt>
                <c:pt idx="267">
                  <c:v>111.97772689999999</c:v>
                </c:pt>
                <c:pt idx="268">
                  <c:v>113.3994155</c:v>
                </c:pt>
                <c:pt idx="269">
                  <c:v>112.3844877999999</c:v>
                </c:pt>
                <c:pt idx="270">
                  <c:v>111.6657451999999</c:v>
                </c:pt>
                <c:pt idx="271">
                  <c:v>114.465682</c:v>
                </c:pt>
                <c:pt idx="272">
                  <c:v>112.7122660000001</c:v>
                </c:pt>
                <c:pt idx="273">
                  <c:v>112.6767238</c:v>
                </c:pt>
                <c:pt idx="274">
                  <c:v>112.47136879999999</c:v>
                </c:pt>
                <c:pt idx="275">
                  <c:v>113.4507543</c:v>
                </c:pt>
                <c:pt idx="276">
                  <c:v>118.1107337</c:v>
                </c:pt>
                <c:pt idx="277">
                  <c:v>117.6763288999999</c:v>
                </c:pt>
                <c:pt idx="278">
                  <c:v>118.177869</c:v>
                </c:pt>
                <c:pt idx="279">
                  <c:v>117.8816839000001</c:v>
                </c:pt>
                <c:pt idx="280">
                  <c:v>116.4955375</c:v>
                </c:pt>
                <c:pt idx="281">
                  <c:v>115.5516942000001</c:v>
                </c:pt>
                <c:pt idx="282">
                  <c:v>113.6956007</c:v>
                </c:pt>
                <c:pt idx="283">
                  <c:v>113.616618</c:v>
                </c:pt>
                <c:pt idx="284">
                  <c:v>116.890451</c:v>
                </c:pt>
                <c:pt idx="285">
                  <c:v>117.9014296000001</c:v>
                </c:pt>
                <c:pt idx="286">
                  <c:v>117.77110810000001</c:v>
                </c:pt>
                <c:pt idx="287">
                  <c:v>119.7970145000001</c:v>
                </c:pt>
                <c:pt idx="288">
                  <c:v>121.2976858</c:v>
                </c:pt>
                <c:pt idx="289">
                  <c:v>119.54821889999999</c:v>
                </c:pt>
                <c:pt idx="290">
                  <c:v>118.62807049999989</c:v>
                </c:pt>
                <c:pt idx="291">
                  <c:v>120.2314193000001</c:v>
                </c:pt>
                <c:pt idx="292">
                  <c:v>117.3090593</c:v>
                </c:pt>
                <c:pt idx="293">
                  <c:v>118.0988863</c:v>
                </c:pt>
                <c:pt idx="294">
                  <c:v>118.3279362</c:v>
                </c:pt>
                <c:pt idx="295">
                  <c:v>118.48195250000001</c:v>
                </c:pt>
                <c:pt idx="296">
                  <c:v>118.65571439999989</c:v>
                </c:pt>
                <c:pt idx="297">
                  <c:v>121.25029619999999</c:v>
                </c:pt>
                <c:pt idx="298">
                  <c:v>121.1752626</c:v>
                </c:pt>
                <c:pt idx="299">
                  <c:v>122.44293500000001</c:v>
                </c:pt>
                <c:pt idx="300">
                  <c:v>123.06689830000001</c:v>
                </c:pt>
                <c:pt idx="301">
                  <c:v>124.9901272000001</c:v>
                </c:pt>
                <c:pt idx="302">
                  <c:v>122.6601374</c:v>
                </c:pt>
                <c:pt idx="303">
                  <c:v>120.83958610000001</c:v>
                </c:pt>
                <c:pt idx="304">
                  <c:v>118.5767316999999</c:v>
                </c:pt>
                <c:pt idx="305">
                  <c:v>119.3626096000001</c:v>
                </c:pt>
                <c:pt idx="306">
                  <c:v>117.5697021999999</c:v>
                </c:pt>
                <c:pt idx="307">
                  <c:v>116.7087907999999</c:v>
                </c:pt>
                <c:pt idx="308">
                  <c:v>118.3476819000001</c:v>
                </c:pt>
                <c:pt idx="309">
                  <c:v>119.14540719999989</c:v>
                </c:pt>
                <c:pt idx="310">
                  <c:v>117.8816839000001</c:v>
                </c:pt>
                <c:pt idx="311">
                  <c:v>117.8263959999999</c:v>
                </c:pt>
                <c:pt idx="312">
                  <c:v>120.11294530000001</c:v>
                </c:pt>
                <c:pt idx="313">
                  <c:v>118.8097306999999</c:v>
                </c:pt>
                <c:pt idx="314">
                  <c:v>118.5609352</c:v>
                </c:pt>
                <c:pt idx="315">
                  <c:v>119.2638812</c:v>
                </c:pt>
                <c:pt idx="316">
                  <c:v>120.1998262</c:v>
                </c:pt>
                <c:pt idx="317">
                  <c:v>121.8900561</c:v>
                </c:pt>
                <c:pt idx="318">
                  <c:v>121.70444670000001</c:v>
                </c:pt>
                <c:pt idx="319">
                  <c:v>120.3735881999999</c:v>
                </c:pt>
                <c:pt idx="320">
                  <c:v>117.94092089999999</c:v>
                </c:pt>
                <c:pt idx="321">
                  <c:v>116.7285365</c:v>
                </c:pt>
                <c:pt idx="322">
                  <c:v>116.2230472</c:v>
                </c:pt>
                <c:pt idx="323">
                  <c:v>117.2103309</c:v>
                </c:pt>
                <c:pt idx="324">
                  <c:v>117.2419240000001</c:v>
                </c:pt>
                <c:pt idx="325">
                  <c:v>114.465682</c:v>
                </c:pt>
                <c:pt idx="326">
                  <c:v>114.32746229999999</c:v>
                </c:pt>
                <c:pt idx="327">
                  <c:v>114.8369007</c:v>
                </c:pt>
                <c:pt idx="328">
                  <c:v>115.8439302</c:v>
                </c:pt>
                <c:pt idx="329">
                  <c:v>116.0453360999999</c:v>
                </c:pt>
                <c:pt idx="330">
                  <c:v>118.15812339999999</c:v>
                </c:pt>
                <c:pt idx="331">
                  <c:v>118.61227390000001</c:v>
                </c:pt>
                <c:pt idx="332">
                  <c:v>117.6842272</c:v>
                </c:pt>
                <c:pt idx="333">
                  <c:v>117.2142801</c:v>
                </c:pt>
                <c:pt idx="334">
                  <c:v>116.82331569999999</c:v>
                </c:pt>
                <c:pt idx="335">
                  <c:v>116.8114683</c:v>
                </c:pt>
                <c:pt idx="336">
                  <c:v>116.87465450000001</c:v>
                </c:pt>
                <c:pt idx="337">
                  <c:v>114.20898819999989</c:v>
                </c:pt>
                <c:pt idx="338">
                  <c:v>114.4182924000001</c:v>
                </c:pt>
                <c:pt idx="339">
                  <c:v>113.8259220999999</c:v>
                </c:pt>
                <c:pt idx="340">
                  <c:v>111.863202</c:v>
                </c:pt>
                <c:pt idx="341">
                  <c:v>112.8781297</c:v>
                </c:pt>
                <c:pt idx="342">
                  <c:v>109.23307800000001</c:v>
                </c:pt>
                <c:pt idx="343">
                  <c:v>109.6872285</c:v>
                </c:pt>
                <c:pt idx="344">
                  <c:v>109.5687544</c:v>
                </c:pt>
                <c:pt idx="345">
                  <c:v>110.0939894000001</c:v>
                </c:pt>
                <c:pt idx="346">
                  <c:v>111.1444594000001</c:v>
                </c:pt>
                <c:pt idx="347">
                  <c:v>114.4182924000001</c:v>
                </c:pt>
                <c:pt idx="348">
                  <c:v>114.2879709</c:v>
                </c:pt>
                <c:pt idx="349">
                  <c:v>112.2146750000001</c:v>
                </c:pt>
                <c:pt idx="350">
                  <c:v>109.85704130000001</c:v>
                </c:pt>
                <c:pt idx="351">
                  <c:v>109.7267198</c:v>
                </c:pt>
                <c:pt idx="352">
                  <c:v>109.9557697</c:v>
                </c:pt>
                <c:pt idx="353">
                  <c:v>109.9399731</c:v>
                </c:pt>
                <c:pt idx="354">
                  <c:v>110.8127319999999</c:v>
                </c:pt>
                <c:pt idx="355">
                  <c:v>111.5354237</c:v>
                </c:pt>
                <c:pt idx="356">
                  <c:v>111.7012874000001</c:v>
                </c:pt>
                <c:pt idx="357">
                  <c:v>112.45162310000011</c:v>
                </c:pt>
                <c:pt idx="358">
                  <c:v>111.5551694000001</c:v>
                </c:pt>
                <c:pt idx="359">
                  <c:v>110.86407079999999</c:v>
                </c:pt>
                <c:pt idx="360">
                  <c:v>111.2471369000001</c:v>
                </c:pt>
                <c:pt idx="361">
                  <c:v>111.7210331</c:v>
                </c:pt>
                <c:pt idx="362">
                  <c:v>113.3796699</c:v>
                </c:pt>
                <c:pt idx="363">
                  <c:v>114.1694969</c:v>
                </c:pt>
                <c:pt idx="364">
                  <c:v>113.41521210000001</c:v>
                </c:pt>
                <c:pt idx="365">
                  <c:v>110.6271227</c:v>
                </c:pt>
                <c:pt idx="366">
                  <c:v>109.85309220000001</c:v>
                </c:pt>
                <c:pt idx="367">
                  <c:v>110.6547666</c:v>
                </c:pt>
                <c:pt idx="368">
                  <c:v>109.7109233000001</c:v>
                </c:pt>
                <c:pt idx="369">
                  <c:v>110.7337493</c:v>
                </c:pt>
                <c:pt idx="370">
                  <c:v>110.6073769999999</c:v>
                </c:pt>
                <c:pt idx="371">
                  <c:v>112.07645530000001</c:v>
                </c:pt>
                <c:pt idx="372">
                  <c:v>111.98562509999999</c:v>
                </c:pt>
                <c:pt idx="373">
                  <c:v>110.37832709999989</c:v>
                </c:pt>
                <c:pt idx="374">
                  <c:v>110.0308033</c:v>
                </c:pt>
                <c:pt idx="375">
                  <c:v>111.0496801</c:v>
                </c:pt>
                <c:pt idx="376">
                  <c:v>109.6872285</c:v>
                </c:pt>
                <c:pt idx="377">
                  <c:v>109.4305347</c:v>
                </c:pt>
                <c:pt idx="378">
                  <c:v>108.7196904000001</c:v>
                </c:pt>
                <c:pt idx="379">
                  <c:v>109.0790617</c:v>
                </c:pt>
                <c:pt idx="380">
                  <c:v>107.2387647</c:v>
                </c:pt>
                <c:pt idx="381">
                  <c:v>107.0650027999999</c:v>
                </c:pt>
                <c:pt idx="382">
                  <c:v>106.0145328</c:v>
                </c:pt>
                <c:pt idx="383">
                  <c:v>107.63367820000001</c:v>
                </c:pt>
                <c:pt idx="384">
                  <c:v>108.0878288</c:v>
                </c:pt>
                <c:pt idx="385">
                  <c:v>107.8903719999999</c:v>
                </c:pt>
                <c:pt idx="386">
                  <c:v>109.8254481999999</c:v>
                </c:pt>
                <c:pt idx="387">
                  <c:v>108.6012163</c:v>
                </c:pt>
                <c:pt idx="388">
                  <c:v>109.5885001</c:v>
                </c:pt>
                <c:pt idx="389">
                  <c:v>109.7701603</c:v>
                </c:pt>
                <c:pt idx="390">
                  <c:v>108.91319799999999</c:v>
                </c:pt>
                <c:pt idx="391">
                  <c:v>107.9101177000001</c:v>
                </c:pt>
                <c:pt idx="392">
                  <c:v>107.7403049000001</c:v>
                </c:pt>
                <c:pt idx="393">
                  <c:v>108.2852855</c:v>
                </c:pt>
                <c:pt idx="394">
                  <c:v>107.77189799999999</c:v>
                </c:pt>
                <c:pt idx="395">
                  <c:v>107.14003630000001</c:v>
                </c:pt>
                <c:pt idx="396">
                  <c:v>107.2387647</c:v>
                </c:pt>
                <c:pt idx="397">
                  <c:v>107.1242398</c:v>
                </c:pt>
                <c:pt idx="398">
                  <c:v>105.27999370000001</c:v>
                </c:pt>
                <c:pt idx="399">
                  <c:v>105.8368217</c:v>
                </c:pt>
                <c:pt idx="400">
                  <c:v>105.6591107</c:v>
                </c:pt>
                <c:pt idx="401">
                  <c:v>106.5279204000001</c:v>
                </c:pt>
                <c:pt idx="402">
                  <c:v>105.9592449000001</c:v>
                </c:pt>
                <c:pt idx="403">
                  <c:v>105.2562989</c:v>
                </c:pt>
                <c:pt idx="404">
                  <c:v>104.92852070000001</c:v>
                </c:pt>
                <c:pt idx="405">
                  <c:v>105.4616539000001</c:v>
                </c:pt>
                <c:pt idx="406">
                  <c:v>105.4419082000001</c:v>
                </c:pt>
                <c:pt idx="407">
                  <c:v>106.5832083</c:v>
                </c:pt>
                <c:pt idx="408">
                  <c:v>107.7324066</c:v>
                </c:pt>
                <c:pt idx="409">
                  <c:v>106.3541584</c:v>
                </c:pt>
                <c:pt idx="410">
                  <c:v>107.8508807</c:v>
                </c:pt>
                <c:pt idx="411">
                  <c:v>108.04833739999989</c:v>
                </c:pt>
                <c:pt idx="412">
                  <c:v>105.91975360000011</c:v>
                </c:pt>
                <c:pt idx="413">
                  <c:v>106.31071799999999</c:v>
                </c:pt>
                <c:pt idx="414">
                  <c:v>108.2339468</c:v>
                </c:pt>
                <c:pt idx="415">
                  <c:v>107.67711869999999</c:v>
                </c:pt>
                <c:pt idx="416">
                  <c:v>108.36821740000001</c:v>
                </c:pt>
                <c:pt idx="417">
                  <c:v>107.2190190000001</c:v>
                </c:pt>
                <c:pt idx="418">
                  <c:v>106.06982069999999</c:v>
                </c:pt>
                <c:pt idx="419">
                  <c:v>105.89605880000001</c:v>
                </c:pt>
                <c:pt idx="420">
                  <c:v>105.42611170000001</c:v>
                </c:pt>
                <c:pt idx="421">
                  <c:v>105.7183477</c:v>
                </c:pt>
                <c:pt idx="422">
                  <c:v>106.0342785</c:v>
                </c:pt>
                <c:pt idx="423">
                  <c:v>106.9188848</c:v>
                </c:pt>
                <c:pt idx="424">
                  <c:v>107.3572388</c:v>
                </c:pt>
                <c:pt idx="425">
                  <c:v>108.0680831</c:v>
                </c:pt>
                <c:pt idx="426">
                  <c:v>109.14224780000001</c:v>
                </c:pt>
                <c:pt idx="427">
                  <c:v>108.1865570999999</c:v>
                </c:pt>
                <c:pt idx="428">
                  <c:v>108.3445225</c:v>
                </c:pt>
                <c:pt idx="429">
                  <c:v>107.51125500000011</c:v>
                </c:pt>
                <c:pt idx="430">
                  <c:v>107.01366400000011</c:v>
                </c:pt>
                <c:pt idx="431">
                  <c:v>107.1202907</c:v>
                </c:pt>
                <c:pt idx="432">
                  <c:v>107.52705159999999</c:v>
                </c:pt>
                <c:pt idx="433">
                  <c:v>107.9417108</c:v>
                </c:pt>
                <c:pt idx="434">
                  <c:v>108.3366243000001</c:v>
                </c:pt>
                <c:pt idx="435">
                  <c:v>107.42437409999999</c:v>
                </c:pt>
                <c:pt idx="436">
                  <c:v>106.56346259999999</c:v>
                </c:pt>
                <c:pt idx="437">
                  <c:v>106.867546</c:v>
                </c:pt>
                <c:pt idx="438">
                  <c:v>107.0926467</c:v>
                </c:pt>
                <c:pt idx="439">
                  <c:v>107.5625938</c:v>
                </c:pt>
                <c:pt idx="440">
                  <c:v>107.187426</c:v>
                </c:pt>
                <c:pt idx="441">
                  <c:v>107.1281888999999</c:v>
                </c:pt>
                <c:pt idx="442">
                  <c:v>106.68588579999989</c:v>
                </c:pt>
                <c:pt idx="443">
                  <c:v>106.6266487999999</c:v>
                </c:pt>
                <c:pt idx="444">
                  <c:v>106.49237819999991</c:v>
                </c:pt>
                <c:pt idx="445">
                  <c:v>106.4489377</c:v>
                </c:pt>
                <c:pt idx="446">
                  <c:v>106.5081747</c:v>
                </c:pt>
                <c:pt idx="447">
                  <c:v>105.8368217</c:v>
                </c:pt>
                <c:pt idx="448">
                  <c:v>104.4901667000001</c:v>
                </c:pt>
                <c:pt idx="449">
                  <c:v>104.7784535</c:v>
                </c:pt>
                <c:pt idx="450">
                  <c:v>105.0154016</c:v>
                </c:pt>
                <c:pt idx="451">
                  <c:v>105.03119820000001</c:v>
                </c:pt>
                <c:pt idx="452">
                  <c:v>105.6196193</c:v>
                </c:pt>
                <c:pt idx="453">
                  <c:v>106.07376979999999</c:v>
                </c:pt>
                <c:pt idx="454">
                  <c:v>107.7245083</c:v>
                </c:pt>
                <c:pt idx="455">
                  <c:v>107.7916436000001</c:v>
                </c:pt>
                <c:pt idx="456">
                  <c:v>107.9654056000001</c:v>
                </c:pt>
                <c:pt idx="457">
                  <c:v>108.7117921</c:v>
                </c:pt>
                <c:pt idx="458">
                  <c:v>109.8649396000001</c:v>
                </c:pt>
                <c:pt idx="459">
                  <c:v>109.4502804000001</c:v>
                </c:pt>
                <c:pt idx="460">
                  <c:v>108.8579101</c:v>
                </c:pt>
                <c:pt idx="461">
                  <c:v>108.5301319</c:v>
                </c:pt>
                <c:pt idx="462">
                  <c:v>107.7087117999999</c:v>
                </c:pt>
                <c:pt idx="463">
                  <c:v>107.4915094000001</c:v>
                </c:pt>
                <c:pt idx="464">
                  <c:v>106.3383619</c:v>
                </c:pt>
                <c:pt idx="465">
                  <c:v>107.0768502</c:v>
                </c:pt>
                <c:pt idx="466">
                  <c:v>106.15275249999991</c:v>
                </c:pt>
                <c:pt idx="467">
                  <c:v>105.611721</c:v>
                </c:pt>
                <c:pt idx="468">
                  <c:v>105.0469947000001</c:v>
                </c:pt>
                <c:pt idx="469">
                  <c:v>104.8692836000001</c:v>
                </c:pt>
                <c:pt idx="470">
                  <c:v>105.42611170000001</c:v>
                </c:pt>
                <c:pt idx="471">
                  <c:v>106.5002764</c:v>
                </c:pt>
                <c:pt idx="472">
                  <c:v>105.6591107</c:v>
                </c:pt>
                <c:pt idx="473">
                  <c:v>105.69860199999999</c:v>
                </c:pt>
                <c:pt idx="474">
                  <c:v>105.5919754</c:v>
                </c:pt>
                <c:pt idx="475">
                  <c:v>106.53581869999999</c:v>
                </c:pt>
                <c:pt idx="476">
                  <c:v>107.5428480999999</c:v>
                </c:pt>
                <c:pt idx="477">
                  <c:v>108.1589132</c:v>
                </c:pt>
                <c:pt idx="478">
                  <c:v>107.3611879</c:v>
                </c:pt>
                <c:pt idx="479">
                  <c:v>106.8241055</c:v>
                </c:pt>
                <c:pt idx="480">
                  <c:v>106.5871574</c:v>
                </c:pt>
                <c:pt idx="481">
                  <c:v>106.2870231000001</c:v>
                </c:pt>
                <c:pt idx="482">
                  <c:v>106.76881760000001</c:v>
                </c:pt>
                <c:pt idx="483">
                  <c:v>107.9772530000001</c:v>
                </c:pt>
                <c:pt idx="484">
                  <c:v>108.0917779</c:v>
                </c:pt>
                <c:pt idx="485">
                  <c:v>107.4362215000001</c:v>
                </c:pt>
                <c:pt idx="486">
                  <c:v>107.85877889999981</c:v>
                </c:pt>
                <c:pt idx="487">
                  <c:v>107.88247370000001</c:v>
                </c:pt>
                <c:pt idx="488">
                  <c:v>109.4305347</c:v>
                </c:pt>
                <c:pt idx="489">
                  <c:v>109.6200932</c:v>
                </c:pt>
                <c:pt idx="490">
                  <c:v>109.8136008</c:v>
                </c:pt>
                <c:pt idx="491">
                  <c:v>109.41078899999999</c:v>
                </c:pt>
                <c:pt idx="492">
                  <c:v>108.41560699999999</c:v>
                </c:pt>
                <c:pt idx="493">
                  <c:v>108.3168786</c:v>
                </c:pt>
                <c:pt idx="494">
                  <c:v>108.0878288</c:v>
                </c:pt>
                <c:pt idx="495">
                  <c:v>107.7837454</c:v>
                </c:pt>
                <c:pt idx="496">
                  <c:v>107.9298634000001</c:v>
                </c:pt>
                <c:pt idx="497">
                  <c:v>107.62972910000001</c:v>
                </c:pt>
                <c:pt idx="498">
                  <c:v>107.4559671</c:v>
                </c:pt>
                <c:pt idx="499">
                  <c:v>106.79251240000001</c:v>
                </c:pt>
                <c:pt idx="500">
                  <c:v>106.56741169999999</c:v>
                </c:pt>
                <c:pt idx="501">
                  <c:v>106.2317352</c:v>
                </c:pt>
                <c:pt idx="502">
                  <c:v>106.1843456</c:v>
                </c:pt>
                <c:pt idx="503">
                  <c:v>106.7451228</c:v>
                </c:pt>
                <c:pt idx="504">
                  <c:v>106.3778533</c:v>
                </c:pt>
                <c:pt idx="505">
                  <c:v>105.32343419999989</c:v>
                </c:pt>
                <c:pt idx="506">
                  <c:v>105.9079062000001</c:v>
                </c:pt>
                <c:pt idx="507">
                  <c:v>105.3708238</c:v>
                </c:pt>
                <c:pt idx="508">
                  <c:v>105.5998736</c:v>
                </c:pt>
                <c:pt idx="509">
                  <c:v>105.3629255</c:v>
                </c:pt>
                <c:pt idx="510">
                  <c:v>105.7380934000001</c:v>
                </c:pt>
                <c:pt idx="511">
                  <c:v>105.8131269000001</c:v>
                </c:pt>
                <c:pt idx="512">
                  <c:v>106.2277860999999</c:v>
                </c:pt>
                <c:pt idx="513">
                  <c:v>106.7964616000001</c:v>
                </c:pt>
                <c:pt idx="514">
                  <c:v>107.42437409999999</c:v>
                </c:pt>
                <c:pt idx="515">
                  <c:v>107.0926467</c:v>
                </c:pt>
                <c:pt idx="516">
                  <c:v>107.7126609000001</c:v>
                </c:pt>
                <c:pt idx="517">
                  <c:v>107.3177474</c:v>
                </c:pt>
                <c:pt idx="518">
                  <c:v>107.14003630000001</c:v>
                </c:pt>
                <c:pt idx="519">
                  <c:v>107.0807993</c:v>
                </c:pt>
                <c:pt idx="520">
                  <c:v>107.15978199999989</c:v>
                </c:pt>
                <c:pt idx="521">
                  <c:v>106.7253770999999</c:v>
                </c:pt>
                <c:pt idx="522">
                  <c:v>106.634547</c:v>
                </c:pt>
                <c:pt idx="523">
                  <c:v>107.65342390000001</c:v>
                </c:pt>
                <c:pt idx="524">
                  <c:v>108.24579420000001</c:v>
                </c:pt>
                <c:pt idx="525">
                  <c:v>108.16681149999999</c:v>
                </c:pt>
                <c:pt idx="526">
                  <c:v>107.4164758</c:v>
                </c:pt>
                <c:pt idx="527">
                  <c:v>107.2387647</c:v>
                </c:pt>
                <c:pt idx="528">
                  <c:v>106.8241055</c:v>
                </c:pt>
                <c:pt idx="529">
                  <c:v>106.8162073</c:v>
                </c:pt>
                <c:pt idx="530">
                  <c:v>107.1716294000001</c:v>
                </c:pt>
                <c:pt idx="531">
                  <c:v>107.5625938</c:v>
                </c:pt>
                <c:pt idx="532">
                  <c:v>106.954427</c:v>
                </c:pt>
                <c:pt idx="533">
                  <c:v>107.0926467</c:v>
                </c:pt>
                <c:pt idx="534">
                  <c:v>107.14003630000001</c:v>
                </c:pt>
                <c:pt idx="535">
                  <c:v>106.5279204000001</c:v>
                </c:pt>
                <c:pt idx="536">
                  <c:v>106.5476661000001</c:v>
                </c:pt>
                <c:pt idx="537">
                  <c:v>106.8241055</c:v>
                </c:pt>
                <c:pt idx="538">
                  <c:v>106.8043598</c:v>
                </c:pt>
                <c:pt idx="539">
                  <c:v>106.5871574</c:v>
                </c:pt>
                <c:pt idx="540">
                  <c:v>106.4094463</c:v>
                </c:pt>
                <c:pt idx="541">
                  <c:v>105.40241690000001</c:v>
                </c:pt>
                <c:pt idx="542">
                  <c:v>105.05489300000001</c:v>
                </c:pt>
                <c:pt idx="543">
                  <c:v>105.05489300000001</c:v>
                </c:pt>
                <c:pt idx="544">
                  <c:v>105.3550271999999</c:v>
                </c:pt>
                <c:pt idx="545">
                  <c:v>104.78635180000001</c:v>
                </c:pt>
                <c:pt idx="546">
                  <c:v>105.5208909</c:v>
                </c:pt>
                <c:pt idx="547">
                  <c:v>105.3905695000001</c:v>
                </c:pt>
                <c:pt idx="548">
                  <c:v>105.41031510000001</c:v>
                </c:pt>
                <c:pt idx="549">
                  <c:v>105.1062317</c:v>
                </c:pt>
                <c:pt idx="550">
                  <c:v>104.4941158000001</c:v>
                </c:pt>
                <c:pt idx="551">
                  <c:v>104.3322012</c:v>
                </c:pt>
                <c:pt idx="552">
                  <c:v>103.5621199000001</c:v>
                </c:pt>
                <c:pt idx="553">
                  <c:v>103.4357476</c:v>
                </c:pt>
                <c:pt idx="554">
                  <c:v>103.7437801</c:v>
                </c:pt>
                <c:pt idx="555">
                  <c:v>104.7705552</c:v>
                </c:pt>
                <c:pt idx="556">
                  <c:v>104.4980649000001</c:v>
                </c:pt>
                <c:pt idx="557">
                  <c:v>104.2690151</c:v>
                </c:pt>
                <c:pt idx="558">
                  <c:v>104.150541</c:v>
                </c:pt>
                <c:pt idx="559">
                  <c:v>104.66392860000001</c:v>
                </c:pt>
                <c:pt idx="560">
                  <c:v>105.0469947000001</c:v>
                </c:pt>
                <c:pt idx="561">
                  <c:v>105.0075034000001</c:v>
                </c:pt>
                <c:pt idx="562">
                  <c:v>104.9482663000001</c:v>
                </c:pt>
                <c:pt idx="563">
                  <c:v>104.56520020000001</c:v>
                </c:pt>
                <c:pt idx="564">
                  <c:v>104.762657</c:v>
                </c:pt>
                <c:pt idx="565">
                  <c:v>105.1259773999999</c:v>
                </c:pt>
                <c:pt idx="566">
                  <c:v>106.19224389999999</c:v>
                </c:pt>
                <c:pt idx="567">
                  <c:v>105.7183477</c:v>
                </c:pt>
                <c:pt idx="568">
                  <c:v>104.735013</c:v>
                </c:pt>
                <c:pt idx="569">
                  <c:v>104.4862175</c:v>
                </c:pt>
                <c:pt idx="570">
                  <c:v>103.72403439999999</c:v>
                </c:pt>
                <c:pt idx="571">
                  <c:v>103.9807282</c:v>
                </c:pt>
                <c:pt idx="572">
                  <c:v>104.0399652000001</c:v>
                </c:pt>
                <c:pt idx="573">
                  <c:v>104.8021482999999</c:v>
                </c:pt>
                <c:pt idx="574">
                  <c:v>104.6244371999999</c:v>
                </c:pt>
                <c:pt idx="575">
                  <c:v>104.3085064</c:v>
                </c:pt>
                <c:pt idx="576">
                  <c:v>104.4546244000001</c:v>
                </c:pt>
                <c:pt idx="577">
                  <c:v>104.43487880000001</c:v>
                </c:pt>
                <c:pt idx="578">
                  <c:v>104.0281178</c:v>
                </c:pt>
                <c:pt idx="579">
                  <c:v>105.3431798</c:v>
                </c:pt>
                <c:pt idx="580">
                  <c:v>106.5871574</c:v>
                </c:pt>
                <c:pt idx="581">
                  <c:v>105.94739749999999</c:v>
                </c:pt>
                <c:pt idx="582">
                  <c:v>105.3708238</c:v>
                </c:pt>
                <c:pt idx="583">
                  <c:v>105.8486691</c:v>
                </c:pt>
                <c:pt idx="584">
                  <c:v>107.9693547000001</c:v>
                </c:pt>
                <c:pt idx="585">
                  <c:v>109.3239080999999</c:v>
                </c:pt>
                <c:pt idx="586">
                  <c:v>110.34673410000001</c:v>
                </c:pt>
                <c:pt idx="587">
                  <c:v>111.2076455000001</c:v>
                </c:pt>
                <c:pt idx="588">
                  <c:v>107.8903719999999</c:v>
                </c:pt>
                <c:pt idx="589">
                  <c:v>109.03562119999999</c:v>
                </c:pt>
                <c:pt idx="590">
                  <c:v>105.8486691</c:v>
                </c:pt>
                <c:pt idx="591">
                  <c:v>107.9693547000001</c:v>
                </c:pt>
                <c:pt idx="592">
                  <c:v>109.3239080999999</c:v>
                </c:pt>
                <c:pt idx="593">
                  <c:v>110.34673410000001</c:v>
                </c:pt>
                <c:pt idx="594">
                  <c:v>111.2076455000001</c:v>
                </c:pt>
                <c:pt idx="595">
                  <c:v>107.8903719999999</c:v>
                </c:pt>
                <c:pt idx="596">
                  <c:v>109.03562119999999</c:v>
                </c:pt>
                <c:pt idx="597">
                  <c:v>108.1115236000001</c:v>
                </c:pt>
                <c:pt idx="598">
                  <c:v>107.5941869000001</c:v>
                </c:pt>
                <c:pt idx="599">
                  <c:v>109.0474686000001</c:v>
                </c:pt>
                <c:pt idx="600">
                  <c:v>109.7148724</c:v>
                </c:pt>
                <c:pt idx="601">
                  <c:v>109.5411105000001</c:v>
                </c:pt>
                <c:pt idx="602">
                  <c:v>110.37832709999989</c:v>
                </c:pt>
                <c:pt idx="603">
                  <c:v>111.76052439999999</c:v>
                </c:pt>
                <c:pt idx="604">
                  <c:v>111.1010189</c:v>
                </c:pt>
                <c:pt idx="605">
                  <c:v>109.9202275</c:v>
                </c:pt>
                <c:pt idx="606">
                  <c:v>110.72585100000001</c:v>
                </c:pt>
                <c:pt idx="607">
                  <c:v>109.5648053</c:v>
                </c:pt>
                <c:pt idx="608">
                  <c:v>109.3357555</c:v>
                </c:pt>
                <c:pt idx="609">
                  <c:v>108.1786588999999</c:v>
                </c:pt>
                <c:pt idx="610">
                  <c:v>108.8105205</c:v>
                </c:pt>
                <c:pt idx="611">
                  <c:v>109.24097620000001</c:v>
                </c:pt>
                <c:pt idx="612">
                  <c:v>108.9487402</c:v>
                </c:pt>
                <c:pt idx="613">
                  <c:v>108.680199</c:v>
                </c:pt>
                <c:pt idx="614">
                  <c:v>114.0510228</c:v>
                </c:pt>
                <c:pt idx="615">
                  <c:v>112.82679090000001</c:v>
                </c:pt>
                <c:pt idx="616">
                  <c:v>111.4445936000001</c:v>
                </c:pt>
                <c:pt idx="617">
                  <c:v>111.2866282</c:v>
                </c:pt>
                <c:pt idx="618">
                  <c:v>111.38140749999999</c:v>
                </c:pt>
                <c:pt idx="619">
                  <c:v>110.4178185</c:v>
                </c:pt>
                <c:pt idx="620">
                  <c:v>110.1808703999999</c:v>
                </c:pt>
                <c:pt idx="621">
                  <c:v>110.61527529999999</c:v>
                </c:pt>
                <c:pt idx="622">
                  <c:v>110.9983414</c:v>
                </c:pt>
                <c:pt idx="623">
                  <c:v>110.2638022</c:v>
                </c:pt>
                <c:pt idx="624">
                  <c:v>110.59552960000011</c:v>
                </c:pt>
                <c:pt idx="625">
                  <c:v>109.7978043</c:v>
                </c:pt>
                <c:pt idx="626">
                  <c:v>110.74559669999999</c:v>
                </c:pt>
                <c:pt idx="627">
                  <c:v>110.72585100000001</c:v>
                </c:pt>
                <c:pt idx="628">
                  <c:v>112.068557</c:v>
                </c:pt>
                <c:pt idx="629">
                  <c:v>112.5503515</c:v>
                </c:pt>
                <c:pt idx="630">
                  <c:v>112.5582497</c:v>
                </c:pt>
                <c:pt idx="631">
                  <c:v>113.2453993</c:v>
                </c:pt>
                <c:pt idx="632">
                  <c:v>112.94526500000011</c:v>
                </c:pt>
                <c:pt idx="633">
                  <c:v>113.5178896000001</c:v>
                </c:pt>
                <c:pt idx="634">
                  <c:v>112.82679090000001</c:v>
                </c:pt>
                <c:pt idx="635">
                  <c:v>113.0242477</c:v>
                </c:pt>
                <c:pt idx="636">
                  <c:v>112.4911144000001</c:v>
                </c:pt>
                <c:pt idx="637">
                  <c:v>112.3410473</c:v>
                </c:pt>
                <c:pt idx="638">
                  <c:v>111.0773241</c:v>
                </c:pt>
                <c:pt idx="639">
                  <c:v>110.6705631</c:v>
                </c:pt>
                <c:pt idx="640">
                  <c:v>110.14532819999989</c:v>
                </c:pt>
                <c:pt idx="641">
                  <c:v>109.7069742</c:v>
                </c:pt>
                <c:pt idx="642">
                  <c:v>109.7938551</c:v>
                </c:pt>
                <c:pt idx="643">
                  <c:v>110.15322639999999</c:v>
                </c:pt>
                <c:pt idx="644">
                  <c:v>110.9114604000001</c:v>
                </c:pt>
                <c:pt idx="645">
                  <c:v>114.20108999999999</c:v>
                </c:pt>
                <c:pt idx="646">
                  <c:v>114.7500197</c:v>
                </c:pt>
                <c:pt idx="647">
                  <c:v>112.5108601</c:v>
                </c:pt>
                <c:pt idx="648">
                  <c:v>111.85925279999999</c:v>
                </c:pt>
                <c:pt idx="649">
                  <c:v>113.4073138000001</c:v>
                </c:pt>
                <c:pt idx="650">
                  <c:v>113.48629649999999</c:v>
                </c:pt>
                <c:pt idx="651">
                  <c:v>112.0527604</c:v>
                </c:pt>
                <c:pt idx="652">
                  <c:v>111.46039020000001</c:v>
                </c:pt>
                <c:pt idx="653">
                  <c:v>112.08040440000001</c:v>
                </c:pt>
                <c:pt idx="654">
                  <c:v>112.79519790000001</c:v>
                </c:pt>
                <c:pt idx="655">
                  <c:v>111.2273912</c:v>
                </c:pt>
                <c:pt idx="656">
                  <c:v>111.2905774</c:v>
                </c:pt>
                <c:pt idx="657">
                  <c:v>111.32217039999991</c:v>
                </c:pt>
                <c:pt idx="658">
                  <c:v>110.4494116000001</c:v>
                </c:pt>
                <c:pt idx="659">
                  <c:v>110.0426507</c:v>
                </c:pt>
                <c:pt idx="660">
                  <c:v>110.2914462</c:v>
                </c:pt>
                <c:pt idx="661">
                  <c:v>110.2006161</c:v>
                </c:pt>
                <c:pt idx="662">
                  <c:v>111.4130006000001</c:v>
                </c:pt>
                <c:pt idx="663">
                  <c:v>111.5354237</c:v>
                </c:pt>
                <c:pt idx="664">
                  <c:v>111.0022905</c:v>
                </c:pt>
                <c:pt idx="665">
                  <c:v>110.6547666</c:v>
                </c:pt>
                <c:pt idx="666">
                  <c:v>110.37832709999989</c:v>
                </c:pt>
                <c:pt idx="667">
                  <c:v>109.9320749</c:v>
                </c:pt>
                <c:pt idx="668">
                  <c:v>109.3476029000001</c:v>
                </c:pt>
                <c:pt idx="669">
                  <c:v>110.3388357999999</c:v>
                </c:pt>
                <c:pt idx="670">
                  <c:v>110.8561724999999</c:v>
                </c:pt>
                <c:pt idx="671">
                  <c:v>112.7083169</c:v>
                </c:pt>
                <c:pt idx="672">
                  <c:v>112.2936577000001</c:v>
                </c:pt>
                <c:pt idx="673">
                  <c:v>112.00932</c:v>
                </c:pt>
                <c:pt idx="674">
                  <c:v>112.4239791</c:v>
                </c:pt>
                <c:pt idx="675">
                  <c:v>111.95403210000001</c:v>
                </c:pt>
                <c:pt idx="676">
                  <c:v>113.60871969999999</c:v>
                </c:pt>
                <c:pt idx="677">
                  <c:v>113.063739</c:v>
                </c:pt>
                <c:pt idx="678">
                  <c:v>112.5621989</c:v>
                </c:pt>
                <c:pt idx="679">
                  <c:v>112.35289469999999</c:v>
                </c:pt>
                <c:pt idx="680">
                  <c:v>112.4318774</c:v>
                </c:pt>
                <c:pt idx="681">
                  <c:v>113.1229760999999</c:v>
                </c:pt>
                <c:pt idx="682">
                  <c:v>114.1102599000001</c:v>
                </c:pt>
                <c:pt idx="683">
                  <c:v>112.85048569999999</c:v>
                </c:pt>
                <c:pt idx="684">
                  <c:v>112.0962009000001</c:v>
                </c:pt>
                <c:pt idx="685">
                  <c:v>112.0606587</c:v>
                </c:pt>
                <c:pt idx="686">
                  <c:v>112.0606587</c:v>
                </c:pt>
                <c:pt idx="687">
                  <c:v>111.2945265000001</c:v>
                </c:pt>
                <c:pt idx="688">
                  <c:v>111.21554380000001</c:v>
                </c:pt>
                <c:pt idx="689">
                  <c:v>111.68944</c:v>
                </c:pt>
                <c:pt idx="690">
                  <c:v>111.0694258</c:v>
                </c:pt>
                <c:pt idx="691">
                  <c:v>110.5283942999999</c:v>
                </c:pt>
                <c:pt idx="692">
                  <c:v>110.4375642000001</c:v>
                </c:pt>
                <c:pt idx="693">
                  <c:v>110.9114604000001</c:v>
                </c:pt>
                <c:pt idx="694">
                  <c:v>110.082142</c:v>
                </c:pt>
                <c:pt idx="695">
                  <c:v>109.2686202000001</c:v>
                </c:pt>
                <c:pt idx="696">
                  <c:v>109.7662112000001</c:v>
                </c:pt>
                <c:pt idx="697">
                  <c:v>109.0553669</c:v>
                </c:pt>
                <c:pt idx="698">
                  <c:v>108.8974015</c:v>
                </c:pt>
                <c:pt idx="699">
                  <c:v>108.14706579999999</c:v>
                </c:pt>
                <c:pt idx="700">
                  <c:v>107.50335680000001</c:v>
                </c:pt>
                <c:pt idx="701">
                  <c:v>107.7047627</c:v>
                </c:pt>
                <c:pt idx="702">
                  <c:v>106.7569702</c:v>
                </c:pt>
                <c:pt idx="703">
                  <c:v>107.9417108</c:v>
                </c:pt>
                <c:pt idx="704">
                  <c:v>108.8184188</c:v>
                </c:pt>
                <c:pt idx="705">
                  <c:v>108.2181502000001</c:v>
                </c:pt>
                <c:pt idx="706">
                  <c:v>108.14706579999999</c:v>
                </c:pt>
                <c:pt idx="707">
                  <c:v>107.9891004000001</c:v>
                </c:pt>
                <c:pt idx="708">
                  <c:v>108.0601848</c:v>
                </c:pt>
                <c:pt idx="709">
                  <c:v>108.2773872999999</c:v>
                </c:pt>
                <c:pt idx="710">
                  <c:v>109.2449254000001</c:v>
                </c:pt>
                <c:pt idx="711">
                  <c:v>109.3476029000001</c:v>
                </c:pt>
                <c:pt idx="712">
                  <c:v>108.8302662000001</c:v>
                </c:pt>
                <c:pt idx="713">
                  <c:v>108.4037596000001</c:v>
                </c:pt>
                <c:pt idx="714">
                  <c:v>108.73943610000001</c:v>
                </c:pt>
                <c:pt idx="715">
                  <c:v>108.02069349999999</c:v>
                </c:pt>
                <c:pt idx="716">
                  <c:v>108.44325090000009</c:v>
                </c:pt>
                <c:pt idx="717">
                  <c:v>108.61701290000001</c:v>
                </c:pt>
                <c:pt idx="718">
                  <c:v>107.9101177000001</c:v>
                </c:pt>
                <c:pt idx="719">
                  <c:v>107.3216965</c:v>
                </c:pt>
                <c:pt idx="720">
                  <c:v>106.9228339</c:v>
                </c:pt>
                <c:pt idx="721">
                  <c:v>106.9228339</c:v>
                </c:pt>
                <c:pt idx="722">
                  <c:v>107.4164758</c:v>
                </c:pt>
                <c:pt idx="723">
                  <c:v>107.5744412</c:v>
                </c:pt>
                <c:pt idx="724">
                  <c:v>108.0917779</c:v>
                </c:pt>
                <c:pt idx="725">
                  <c:v>108.44325090000009</c:v>
                </c:pt>
                <c:pt idx="726">
                  <c:v>108.2655398</c:v>
                </c:pt>
                <c:pt idx="727">
                  <c:v>107.9693547000001</c:v>
                </c:pt>
                <c:pt idx="728">
                  <c:v>109.2093831</c:v>
                </c:pt>
                <c:pt idx="729">
                  <c:v>109.000079</c:v>
                </c:pt>
                <c:pt idx="730">
                  <c:v>109.1856882999999</c:v>
                </c:pt>
                <c:pt idx="731">
                  <c:v>109.3712977</c:v>
                </c:pt>
                <c:pt idx="732">
                  <c:v>109.82939739999991</c:v>
                </c:pt>
                <c:pt idx="733">
                  <c:v>108.6367584999999</c:v>
                </c:pt>
                <c:pt idx="734">
                  <c:v>108.3050311999999</c:v>
                </c:pt>
                <c:pt idx="735">
                  <c:v>107.8548298</c:v>
                </c:pt>
                <c:pt idx="736">
                  <c:v>108.7196904000001</c:v>
                </c:pt>
                <c:pt idx="737">
                  <c:v>108.8302662000001</c:v>
                </c:pt>
                <c:pt idx="738">
                  <c:v>109.52926309999999</c:v>
                </c:pt>
                <c:pt idx="739">
                  <c:v>110.5362926</c:v>
                </c:pt>
                <c:pt idx="740">
                  <c:v>110.8048337</c:v>
                </c:pt>
                <c:pt idx="741">
                  <c:v>112.22652239999999</c:v>
                </c:pt>
                <c:pt idx="742">
                  <c:v>110.753495</c:v>
                </c:pt>
                <c:pt idx="743">
                  <c:v>110.082142</c:v>
                </c:pt>
                <c:pt idx="744">
                  <c:v>109.7978043</c:v>
                </c:pt>
                <c:pt idx="745">
                  <c:v>110.6350209</c:v>
                </c:pt>
                <c:pt idx="746">
                  <c:v>109.7859569</c:v>
                </c:pt>
                <c:pt idx="747">
                  <c:v>110.12163339999999</c:v>
                </c:pt>
                <c:pt idx="748">
                  <c:v>109.5450596000001</c:v>
                </c:pt>
                <c:pt idx="749">
                  <c:v>109.8649396000001</c:v>
                </c:pt>
                <c:pt idx="750">
                  <c:v>109.9202275</c:v>
                </c:pt>
                <c:pt idx="751">
                  <c:v>109.5213648</c:v>
                </c:pt>
                <c:pt idx="752">
                  <c:v>108.4550982999999</c:v>
                </c:pt>
                <c:pt idx="753">
                  <c:v>108.0878288</c:v>
                </c:pt>
                <c:pt idx="754">
                  <c:v>107.7126609000001</c:v>
                </c:pt>
                <c:pt idx="755">
                  <c:v>108.534081</c:v>
                </c:pt>
                <c:pt idx="756">
                  <c:v>108.8381644000001</c:v>
                </c:pt>
                <c:pt idx="757">
                  <c:v>109.0751126</c:v>
                </c:pt>
                <c:pt idx="758">
                  <c:v>109.9557697</c:v>
                </c:pt>
                <c:pt idx="759">
                  <c:v>110.2598531</c:v>
                </c:pt>
                <c:pt idx="760">
                  <c:v>110.1137350999999</c:v>
                </c:pt>
                <c:pt idx="761">
                  <c:v>110.2401074000001</c:v>
                </c:pt>
                <c:pt idx="762">
                  <c:v>110.3388357999999</c:v>
                </c:pt>
                <c:pt idx="763">
                  <c:v>110.1808703999999</c:v>
                </c:pt>
                <c:pt idx="764">
                  <c:v>109.7662112000001</c:v>
                </c:pt>
                <c:pt idx="765">
                  <c:v>109.9399731</c:v>
                </c:pt>
                <c:pt idx="766">
                  <c:v>108.9368928</c:v>
                </c:pt>
                <c:pt idx="767">
                  <c:v>109.41078899999999</c:v>
                </c:pt>
                <c:pt idx="768">
                  <c:v>108.9763842</c:v>
                </c:pt>
                <c:pt idx="769">
                  <c:v>109.4976700000001</c:v>
                </c:pt>
                <c:pt idx="770">
                  <c:v>110.74164759999999</c:v>
                </c:pt>
                <c:pt idx="771">
                  <c:v>110.27564959999999</c:v>
                </c:pt>
                <c:pt idx="772">
                  <c:v>108.8263169999999</c:v>
                </c:pt>
                <c:pt idx="773">
                  <c:v>108.4472001000001</c:v>
                </c:pt>
                <c:pt idx="774">
                  <c:v>109.23307800000001</c:v>
                </c:pt>
                <c:pt idx="775">
                  <c:v>108.49853880000001</c:v>
                </c:pt>
                <c:pt idx="776">
                  <c:v>107.65342390000001</c:v>
                </c:pt>
                <c:pt idx="777">
                  <c:v>107.5744412</c:v>
                </c:pt>
                <c:pt idx="778">
                  <c:v>108.6012163</c:v>
                </c:pt>
                <c:pt idx="779">
                  <c:v>108.3010820999999</c:v>
                </c:pt>
                <c:pt idx="780">
                  <c:v>108.2142011000001</c:v>
                </c:pt>
                <c:pt idx="781">
                  <c:v>108.6880972999999</c:v>
                </c:pt>
                <c:pt idx="782">
                  <c:v>108.29713289999999</c:v>
                </c:pt>
                <c:pt idx="783">
                  <c:v>107.77189799999999</c:v>
                </c:pt>
                <c:pt idx="784">
                  <c:v>107.2980017</c:v>
                </c:pt>
                <c:pt idx="785">
                  <c:v>108.14706579999999</c:v>
                </c:pt>
                <c:pt idx="786">
                  <c:v>107.25851040000001</c:v>
                </c:pt>
                <c:pt idx="787">
                  <c:v>106.4647342</c:v>
                </c:pt>
                <c:pt idx="788">
                  <c:v>106.5279204000001</c:v>
                </c:pt>
                <c:pt idx="789">
                  <c:v>106.76486850000001</c:v>
                </c:pt>
                <c:pt idx="790">
                  <c:v>106.29887050000001</c:v>
                </c:pt>
                <c:pt idx="791">
                  <c:v>106.3225654</c:v>
                </c:pt>
                <c:pt idx="792">
                  <c:v>107.26245950000001</c:v>
                </c:pt>
                <c:pt idx="793">
                  <c:v>107.92196509999999</c:v>
                </c:pt>
                <c:pt idx="794">
                  <c:v>107.28615430000001</c:v>
                </c:pt>
                <c:pt idx="795">
                  <c:v>107.55469549999999</c:v>
                </c:pt>
                <c:pt idx="796">
                  <c:v>107.0452571</c:v>
                </c:pt>
                <c:pt idx="797">
                  <c:v>106.93073219999989</c:v>
                </c:pt>
                <c:pt idx="798">
                  <c:v>106.3304636000001</c:v>
                </c:pt>
                <c:pt idx="799">
                  <c:v>106.64639440000001</c:v>
                </c:pt>
                <c:pt idx="800">
                  <c:v>107.0255114</c:v>
                </c:pt>
                <c:pt idx="801">
                  <c:v>107.7047627</c:v>
                </c:pt>
                <c:pt idx="802">
                  <c:v>107.67316959999999</c:v>
                </c:pt>
                <c:pt idx="803">
                  <c:v>107.9693547000001</c:v>
                </c:pt>
                <c:pt idx="804">
                  <c:v>107.7363557</c:v>
                </c:pt>
                <c:pt idx="805">
                  <c:v>106.91098650000001</c:v>
                </c:pt>
                <c:pt idx="806">
                  <c:v>107.6692204000001</c:v>
                </c:pt>
                <c:pt idx="807">
                  <c:v>107.13213809999991</c:v>
                </c:pt>
                <c:pt idx="808">
                  <c:v>106.9820709</c:v>
                </c:pt>
                <c:pt idx="809">
                  <c:v>107.3967300999999</c:v>
                </c:pt>
                <c:pt idx="810">
                  <c:v>107.28220520000001</c:v>
                </c:pt>
                <c:pt idx="811">
                  <c:v>107.6613222</c:v>
                </c:pt>
                <c:pt idx="812">
                  <c:v>107.7639997000001</c:v>
                </c:pt>
                <c:pt idx="813">
                  <c:v>107.80349099999999</c:v>
                </c:pt>
                <c:pt idx="814">
                  <c:v>107.7324066</c:v>
                </c:pt>
                <c:pt idx="815">
                  <c:v>107.831135</c:v>
                </c:pt>
                <c:pt idx="816">
                  <c:v>108.2220994</c:v>
                </c:pt>
                <c:pt idx="817">
                  <c:v>107.9693547000001</c:v>
                </c:pt>
                <c:pt idx="818">
                  <c:v>108.1036253</c:v>
                </c:pt>
                <c:pt idx="819">
                  <c:v>107.94960900000009</c:v>
                </c:pt>
                <c:pt idx="820">
                  <c:v>107.0807993</c:v>
                </c:pt>
                <c:pt idx="821">
                  <c:v>106.7964616000001</c:v>
                </c:pt>
                <c:pt idx="822">
                  <c:v>106.4686834000001</c:v>
                </c:pt>
                <c:pt idx="823">
                  <c:v>105.7499408</c:v>
                </c:pt>
                <c:pt idx="824">
                  <c:v>105.17731620000001</c:v>
                </c:pt>
                <c:pt idx="825">
                  <c:v>105.5603822999999</c:v>
                </c:pt>
                <c:pt idx="826">
                  <c:v>105.7499408</c:v>
                </c:pt>
                <c:pt idx="827">
                  <c:v>105.4813996000001</c:v>
                </c:pt>
                <c:pt idx="828">
                  <c:v>104.93641890000001</c:v>
                </c:pt>
                <c:pt idx="829">
                  <c:v>105.1496722</c:v>
                </c:pt>
                <c:pt idx="830">
                  <c:v>104.81004660000001</c:v>
                </c:pt>
                <c:pt idx="831">
                  <c:v>104.4309296000001</c:v>
                </c:pt>
                <c:pt idx="832">
                  <c:v>103.9570334000001</c:v>
                </c:pt>
                <c:pt idx="833">
                  <c:v>104.3677435</c:v>
                </c:pt>
                <c:pt idx="834">
                  <c:v>104.29270990000001</c:v>
                </c:pt>
                <c:pt idx="835">
                  <c:v>104.7508096000001</c:v>
                </c:pt>
                <c:pt idx="836">
                  <c:v>105.18521440000001</c:v>
                </c:pt>
                <c:pt idx="837">
                  <c:v>105.11413</c:v>
                </c:pt>
                <c:pt idx="838">
                  <c:v>105.6314667</c:v>
                </c:pt>
                <c:pt idx="839">
                  <c:v>105.5129927</c:v>
                </c:pt>
                <c:pt idx="840">
                  <c:v>105.57617879999989</c:v>
                </c:pt>
                <c:pt idx="841">
                  <c:v>105.3945186000001</c:v>
                </c:pt>
                <c:pt idx="842">
                  <c:v>104.2769134000001</c:v>
                </c:pt>
                <c:pt idx="843">
                  <c:v>104.1781849999999</c:v>
                </c:pt>
                <c:pt idx="844">
                  <c:v>104.4467262000001</c:v>
                </c:pt>
                <c:pt idx="845">
                  <c:v>104.5691494000001</c:v>
                </c:pt>
                <c:pt idx="846">
                  <c:v>104.4467262000001</c:v>
                </c:pt>
                <c:pt idx="847">
                  <c:v>104.4546244000001</c:v>
                </c:pt>
                <c:pt idx="848">
                  <c:v>104.2769134000001</c:v>
                </c:pt>
                <c:pt idx="849">
                  <c:v>104.8613854</c:v>
                </c:pt>
                <c:pt idx="850">
                  <c:v>104.5257088999999</c:v>
                </c:pt>
                <c:pt idx="851">
                  <c:v>104.7547587</c:v>
                </c:pt>
                <c:pt idx="852">
                  <c:v>104.6323354999999</c:v>
                </c:pt>
                <c:pt idx="853">
                  <c:v>104.41513310000001</c:v>
                </c:pt>
                <c:pt idx="854">
                  <c:v>104.1979307</c:v>
                </c:pt>
                <c:pt idx="855">
                  <c:v>104.1268461999999</c:v>
                </c:pt>
                <c:pt idx="856">
                  <c:v>105.07858779999989</c:v>
                </c:pt>
                <c:pt idx="857">
                  <c:v>105.4616539000001</c:v>
                </c:pt>
                <c:pt idx="858">
                  <c:v>105.8091777999999</c:v>
                </c:pt>
                <c:pt idx="859">
                  <c:v>105.7143985</c:v>
                </c:pt>
                <c:pt idx="860">
                  <c:v>106.2435827</c:v>
                </c:pt>
                <c:pt idx="861">
                  <c:v>105.82497429999999</c:v>
                </c:pt>
                <c:pt idx="862">
                  <c:v>106.15275249999991</c:v>
                </c:pt>
                <c:pt idx="863">
                  <c:v>106.68983489999989</c:v>
                </c:pt>
                <c:pt idx="864">
                  <c:v>106.38970070000001</c:v>
                </c:pt>
                <c:pt idx="865">
                  <c:v>106.6503436</c:v>
                </c:pt>
                <c:pt idx="866">
                  <c:v>106.2396335</c:v>
                </c:pt>
                <c:pt idx="867">
                  <c:v>106.06587159999989</c:v>
                </c:pt>
                <c:pt idx="868">
                  <c:v>105.8644657000001</c:v>
                </c:pt>
                <c:pt idx="869">
                  <c:v>105.3826711999999</c:v>
                </c:pt>
                <c:pt idx="870">
                  <c:v>105.1378248</c:v>
                </c:pt>
                <c:pt idx="871">
                  <c:v>105.0272490000001</c:v>
                </c:pt>
                <c:pt idx="872">
                  <c:v>104.8021482999999</c:v>
                </c:pt>
                <c:pt idx="873">
                  <c:v>105.05884209999989</c:v>
                </c:pt>
                <c:pt idx="874">
                  <c:v>104.8258430999999</c:v>
                </c:pt>
                <c:pt idx="875">
                  <c:v>105.1062317</c:v>
                </c:pt>
                <c:pt idx="876">
                  <c:v>104.5257088999999</c:v>
                </c:pt>
                <c:pt idx="877">
                  <c:v>104.4743700999999</c:v>
                </c:pt>
                <c:pt idx="878">
                  <c:v>104.7705552</c:v>
                </c:pt>
                <c:pt idx="879">
                  <c:v>104.45857359999999</c:v>
                </c:pt>
                <c:pt idx="880">
                  <c:v>104.9877577</c:v>
                </c:pt>
                <c:pt idx="881">
                  <c:v>106.31071799999999</c:v>
                </c:pt>
                <c:pt idx="882">
                  <c:v>105.70255109999999</c:v>
                </c:pt>
                <c:pt idx="883">
                  <c:v>106.2317352</c:v>
                </c:pt>
                <c:pt idx="884">
                  <c:v>105.4142643000001</c:v>
                </c:pt>
                <c:pt idx="885">
                  <c:v>105.67885629999989</c:v>
                </c:pt>
                <c:pt idx="886">
                  <c:v>106.3739041</c:v>
                </c:pt>
                <c:pt idx="887">
                  <c:v>106.429192</c:v>
                </c:pt>
                <c:pt idx="888">
                  <c:v>106.2159387</c:v>
                </c:pt>
                <c:pt idx="889">
                  <c:v>106.52002210000001</c:v>
                </c:pt>
                <c:pt idx="890">
                  <c:v>105.4616539000001</c:v>
                </c:pt>
                <c:pt idx="891">
                  <c:v>105.0904352</c:v>
                </c:pt>
                <c:pt idx="892">
                  <c:v>104.6244371999999</c:v>
                </c:pt>
                <c:pt idx="893">
                  <c:v>104.2690151</c:v>
                </c:pt>
                <c:pt idx="894">
                  <c:v>104.5099123</c:v>
                </c:pt>
                <c:pt idx="895">
                  <c:v>104.6757759999999</c:v>
                </c:pt>
                <c:pt idx="896">
                  <c:v>104.2571677</c:v>
                </c:pt>
                <c:pt idx="897">
                  <c:v>103.8938472</c:v>
                </c:pt>
                <c:pt idx="898">
                  <c:v>105.1022826</c:v>
                </c:pt>
                <c:pt idx="899">
                  <c:v>105.79733040000001</c:v>
                </c:pt>
                <c:pt idx="900">
                  <c:v>106.5792591</c:v>
                </c:pt>
                <c:pt idx="901">
                  <c:v>106.4686834000001</c:v>
                </c:pt>
                <c:pt idx="902">
                  <c:v>106.9030882</c:v>
                </c:pt>
                <c:pt idx="903">
                  <c:v>107.80349099999999</c:v>
                </c:pt>
                <c:pt idx="904">
                  <c:v>107.2190190000001</c:v>
                </c:pt>
                <c:pt idx="905">
                  <c:v>106.3028197</c:v>
                </c:pt>
                <c:pt idx="906">
                  <c:v>105.8091777999999</c:v>
                </c:pt>
                <c:pt idx="907">
                  <c:v>105.30368850000001</c:v>
                </c:pt>
                <c:pt idx="908">
                  <c:v>106.21198960000009</c:v>
                </c:pt>
                <c:pt idx="909">
                  <c:v>105.7499408</c:v>
                </c:pt>
                <c:pt idx="910">
                  <c:v>105.9158044000001</c:v>
                </c:pt>
                <c:pt idx="911">
                  <c:v>105.9158044000001</c:v>
                </c:pt>
                <c:pt idx="912">
                  <c:v>106.6148014</c:v>
                </c:pt>
                <c:pt idx="913">
                  <c:v>105.79733040000001</c:v>
                </c:pt>
                <c:pt idx="914">
                  <c:v>106.6740383999999</c:v>
                </c:pt>
                <c:pt idx="915">
                  <c:v>107.5665429</c:v>
                </c:pt>
                <c:pt idx="916">
                  <c:v>107.452018</c:v>
                </c:pt>
                <c:pt idx="917">
                  <c:v>108.24579420000001</c:v>
                </c:pt>
                <c:pt idx="918">
                  <c:v>108.1865570999999</c:v>
                </c:pt>
                <c:pt idx="919">
                  <c:v>108.4827422999999</c:v>
                </c:pt>
                <c:pt idx="920">
                  <c:v>107.88247370000001</c:v>
                </c:pt>
                <c:pt idx="921">
                  <c:v>109.3002133</c:v>
                </c:pt>
                <c:pt idx="922">
                  <c:v>108.0799304999999</c:v>
                </c:pt>
                <c:pt idx="923">
                  <c:v>107.28220520000001</c:v>
                </c:pt>
                <c:pt idx="924">
                  <c:v>107.0926467</c:v>
                </c:pt>
                <c:pt idx="925">
                  <c:v>106.38970070000001</c:v>
                </c:pt>
                <c:pt idx="926">
                  <c:v>107.4678145000001</c:v>
                </c:pt>
                <c:pt idx="927">
                  <c:v>107.4757127999999</c:v>
                </c:pt>
                <c:pt idx="928">
                  <c:v>107.7442540000001</c:v>
                </c:pt>
                <c:pt idx="929">
                  <c:v>107.3295948</c:v>
                </c:pt>
                <c:pt idx="930">
                  <c:v>107.4362215000001</c:v>
                </c:pt>
                <c:pt idx="931">
                  <c:v>107.5744412</c:v>
                </c:pt>
                <c:pt idx="932">
                  <c:v>107.67711869999999</c:v>
                </c:pt>
                <c:pt idx="933">
                  <c:v>107.63367820000001</c:v>
                </c:pt>
                <c:pt idx="934">
                  <c:v>107.7284575</c:v>
                </c:pt>
                <c:pt idx="935">
                  <c:v>107.4164758</c:v>
                </c:pt>
                <c:pt idx="936">
                  <c:v>107.8548298</c:v>
                </c:pt>
                <c:pt idx="937">
                  <c:v>108.77102910000001</c:v>
                </c:pt>
                <c:pt idx="938">
                  <c:v>109.63588970000001</c:v>
                </c:pt>
                <c:pt idx="939">
                  <c:v>109.48187350000001</c:v>
                </c:pt>
                <c:pt idx="940">
                  <c:v>109.13434959999999</c:v>
                </c:pt>
                <c:pt idx="941">
                  <c:v>109.3712977</c:v>
                </c:pt>
                <c:pt idx="942">
                  <c:v>110.60342780000001</c:v>
                </c:pt>
                <c:pt idx="943">
                  <c:v>111.58281340000001</c:v>
                </c:pt>
                <c:pt idx="944">
                  <c:v>111.9935234000001</c:v>
                </c:pt>
                <c:pt idx="945">
                  <c:v>113.0360951</c:v>
                </c:pt>
                <c:pt idx="946">
                  <c:v>112.74780819999999</c:v>
                </c:pt>
                <c:pt idx="947">
                  <c:v>113.43890690000001</c:v>
                </c:pt>
                <c:pt idx="948">
                  <c:v>114.6868336</c:v>
                </c:pt>
                <c:pt idx="949">
                  <c:v>114.6552405</c:v>
                </c:pt>
                <c:pt idx="950">
                  <c:v>115.7294053</c:v>
                </c:pt>
                <c:pt idx="951">
                  <c:v>115.7333544</c:v>
                </c:pt>
                <c:pt idx="952">
                  <c:v>115.21601769999999</c:v>
                </c:pt>
                <c:pt idx="953">
                  <c:v>114.2958692000001</c:v>
                </c:pt>
                <c:pt idx="954">
                  <c:v>113.08743389999999</c:v>
                </c:pt>
                <c:pt idx="955">
                  <c:v>114.67498620000001</c:v>
                </c:pt>
                <c:pt idx="956">
                  <c:v>115.255509</c:v>
                </c:pt>
                <c:pt idx="957">
                  <c:v>115.5319485</c:v>
                </c:pt>
                <c:pt idx="958">
                  <c:v>116.30202989999999</c:v>
                </c:pt>
                <c:pt idx="959">
                  <c:v>118.3279362</c:v>
                </c:pt>
                <c:pt idx="960">
                  <c:v>118.01595450000001</c:v>
                </c:pt>
                <c:pt idx="961">
                  <c:v>117.1116026000001</c:v>
                </c:pt>
                <c:pt idx="962">
                  <c:v>117.1431956000001</c:v>
                </c:pt>
                <c:pt idx="963">
                  <c:v>115.9466077000001</c:v>
                </c:pt>
                <c:pt idx="964">
                  <c:v>116.5192323</c:v>
                </c:pt>
                <c:pt idx="965">
                  <c:v>115.3265935</c:v>
                </c:pt>
                <c:pt idx="966">
                  <c:v>115.2357634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73472"/>
        <c:axId val="104220928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PLN</c:v>
                </c:pt>
              </c:strCache>
            </c:strRef>
          </c:tx>
          <c:marker>
            <c:symbol val="none"/>
          </c:marker>
          <c:cat>
            <c:strRef>
              <c:f>Sheet1!$A$2:$A$980</c:f>
              <c:strCache>
                <c:ptCount val="967"/>
                <c:pt idx="0">
                  <c:v>I.08</c:v>
                </c:pt>
                <c:pt idx="1">
                  <c:v>I.08</c:v>
                </c:pt>
                <c:pt idx="2">
                  <c:v>I.08</c:v>
                </c:pt>
                <c:pt idx="3">
                  <c:v>I.08</c:v>
                </c:pt>
                <c:pt idx="4">
                  <c:v>I.08</c:v>
                </c:pt>
                <c:pt idx="5">
                  <c:v>I.08</c:v>
                </c:pt>
                <c:pt idx="6">
                  <c:v>I.08</c:v>
                </c:pt>
                <c:pt idx="7">
                  <c:v>I.08</c:v>
                </c:pt>
                <c:pt idx="8">
                  <c:v>I.08</c:v>
                </c:pt>
                <c:pt idx="9">
                  <c:v>I.08</c:v>
                </c:pt>
                <c:pt idx="10">
                  <c:v>I.08</c:v>
                </c:pt>
                <c:pt idx="11">
                  <c:v>I.08</c:v>
                </c:pt>
                <c:pt idx="12">
                  <c:v>I.08</c:v>
                </c:pt>
                <c:pt idx="13">
                  <c:v>I.08</c:v>
                </c:pt>
                <c:pt idx="14">
                  <c:v>I.08</c:v>
                </c:pt>
                <c:pt idx="15">
                  <c:v>I.08</c:v>
                </c:pt>
                <c:pt idx="16">
                  <c:v>I.08</c:v>
                </c:pt>
                <c:pt idx="17">
                  <c:v>I.08</c:v>
                </c:pt>
                <c:pt idx="18">
                  <c:v>I.08</c:v>
                </c:pt>
                <c:pt idx="19">
                  <c:v>I.08</c:v>
                </c:pt>
                <c:pt idx="20">
                  <c:v>I.08</c:v>
                </c:pt>
                <c:pt idx="21">
                  <c:v>I.08</c:v>
                </c:pt>
                <c:pt idx="22">
                  <c:v>II.08</c:v>
                </c:pt>
                <c:pt idx="23">
                  <c:v>II.08</c:v>
                </c:pt>
                <c:pt idx="24">
                  <c:v>II.08</c:v>
                </c:pt>
                <c:pt idx="25">
                  <c:v>II.08</c:v>
                </c:pt>
                <c:pt idx="26">
                  <c:v>II.08</c:v>
                </c:pt>
                <c:pt idx="27">
                  <c:v>II.08</c:v>
                </c:pt>
                <c:pt idx="28">
                  <c:v>II.08</c:v>
                </c:pt>
                <c:pt idx="29">
                  <c:v>II.08</c:v>
                </c:pt>
                <c:pt idx="30">
                  <c:v>II.08</c:v>
                </c:pt>
                <c:pt idx="31">
                  <c:v>II.08</c:v>
                </c:pt>
                <c:pt idx="32">
                  <c:v>II.08</c:v>
                </c:pt>
                <c:pt idx="33">
                  <c:v>II.08</c:v>
                </c:pt>
                <c:pt idx="34">
                  <c:v>II.08</c:v>
                </c:pt>
                <c:pt idx="35">
                  <c:v>II.08</c:v>
                </c:pt>
                <c:pt idx="36">
                  <c:v>II.08</c:v>
                </c:pt>
                <c:pt idx="37">
                  <c:v>II.08</c:v>
                </c:pt>
                <c:pt idx="38">
                  <c:v>II.08</c:v>
                </c:pt>
                <c:pt idx="39">
                  <c:v>II.08</c:v>
                </c:pt>
                <c:pt idx="40">
                  <c:v>II.08</c:v>
                </c:pt>
                <c:pt idx="41">
                  <c:v>II.08</c:v>
                </c:pt>
                <c:pt idx="42">
                  <c:v>II.08</c:v>
                </c:pt>
                <c:pt idx="43">
                  <c:v>III.08</c:v>
                </c:pt>
                <c:pt idx="44">
                  <c:v>III.08</c:v>
                </c:pt>
                <c:pt idx="45">
                  <c:v>III.08</c:v>
                </c:pt>
                <c:pt idx="46">
                  <c:v>III.08</c:v>
                </c:pt>
                <c:pt idx="47">
                  <c:v>III.08</c:v>
                </c:pt>
                <c:pt idx="48">
                  <c:v>III.08</c:v>
                </c:pt>
                <c:pt idx="49">
                  <c:v>III.08</c:v>
                </c:pt>
                <c:pt idx="50">
                  <c:v>III.08</c:v>
                </c:pt>
                <c:pt idx="51">
                  <c:v>III.08</c:v>
                </c:pt>
                <c:pt idx="52">
                  <c:v>III.08</c:v>
                </c:pt>
                <c:pt idx="53">
                  <c:v>III.08</c:v>
                </c:pt>
                <c:pt idx="54">
                  <c:v>III.08</c:v>
                </c:pt>
                <c:pt idx="55">
                  <c:v>III.08</c:v>
                </c:pt>
                <c:pt idx="56">
                  <c:v>III.08</c:v>
                </c:pt>
                <c:pt idx="57">
                  <c:v>III.08</c:v>
                </c:pt>
                <c:pt idx="58">
                  <c:v>III.08</c:v>
                </c:pt>
                <c:pt idx="59">
                  <c:v>III.08</c:v>
                </c:pt>
                <c:pt idx="60">
                  <c:v>III.08</c:v>
                </c:pt>
                <c:pt idx="61">
                  <c:v>III.08</c:v>
                </c:pt>
                <c:pt idx="62">
                  <c:v>IV.08</c:v>
                </c:pt>
                <c:pt idx="63">
                  <c:v>IV.08</c:v>
                </c:pt>
                <c:pt idx="64">
                  <c:v>IV.08</c:v>
                </c:pt>
                <c:pt idx="65">
                  <c:v>IV.08</c:v>
                </c:pt>
                <c:pt idx="66">
                  <c:v>IV.08</c:v>
                </c:pt>
                <c:pt idx="67">
                  <c:v>IV.08</c:v>
                </c:pt>
                <c:pt idx="68">
                  <c:v>IV.08</c:v>
                </c:pt>
                <c:pt idx="69">
                  <c:v>IV.08</c:v>
                </c:pt>
                <c:pt idx="70">
                  <c:v>IV.08</c:v>
                </c:pt>
                <c:pt idx="71">
                  <c:v>IV.08</c:v>
                </c:pt>
                <c:pt idx="72">
                  <c:v>IV.08</c:v>
                </c:pt>
                <c:pt idx="73">
                  <c:v>IV.08</c:v>
                </c:pt>
                <c:pt idx="74">
                  <c:v>IV.08</c:v>
                </c:pt>
                <c:pt idx="75">
                  <c:v>IV.08</c:v>
                </c:pt>
                <c:pt idx="76">
                  <c:v>IV.08</c:v>
                </c:pt>
                <c:pt idx="77">
                  <c:v>IV.08</c:v>
                </c:pt>
                <c:pt idx="78">
                  <c:v>IV.08</c:v>
                </c:pt>
                <c:pt idx="79">
                  <c:v>IV.08</c:v>
                </c:pt>
                <c:pt idx="80">
                  <c:v>IV.08</c:v>
                </c:pt>
                <c:pt idx="81">
                  <c:v>IV.08</c:v>
                </c:pt>
                <c:pt idx="82">
                  <c:v>IV.08</c:v>
                </c:pt>
                <c:pt idx="83">
                  <c:v>IV.08</c:v>
                </c:pt>
                <c:pt idx="84">
                  <c:v>V.08</c:v>
                </c:pt>
                <c:pt idx="85">
                  <c:v>V.08</c:v>
                </c:pt>
                <c:pt idx="86">
                  <c:v>V.08</c:v>
                </c:pt>
                <c:pt idx="87">
                  <c:v>V.08</c:v>
                </c:pt>
                <c:pt idx="88">
                  <c:v>V.08</c:v>
                </c:pt>
                <c:pt idx="89">
                  <c:v>V.08</c:v>
                </c:pt>
                <c:pt idx="90">
                  <c:v>V.08</c:v>
                </c:pt>
                <c:pt idx="91">
                  <c:v>V.08</c:v>
                </c:pt>
                <c:pt idx="92">
                  <c:v>V.08</c:v>
                </c:pt>
                <c:pt idx="93">
                  <c:v>V.08</c:v>
                </c:pt>
                <c:pt idx="94">
                  <c:v>V.08</c:v>
                </c:pt>
                <c:pt idx="95">
                  <c:v>V.08</c:v>
                </c:pt>
                <c:pt idx="96">
                  <c:v>V.08</c:v>
                </c:pt>
                <c:pt idx="97">
                  <c:v>V.08</c:v>
                </c:pt>
                <c:pt idx="98">
                  <c:v>V.08</c:v>
                </c:pt>
                <c:pt idx="99">
                  <c:v>V.08</c:v>
                </c:pt>
                <c:pt idx="100">
                  <c:v>V.08</c:v>
                </c:pt>
                <c:pt idx="101">
                  <c:v>V.08</c:v>
                </c:pt>
                <c:pt idx="102">
                  <c:v>V.08</c:v>
                </c:pt>
                <c:pt idx="103">
                  <c:v>V.08</c:v>
                </c:pt>
                <c:pt idx="104">
                  <c:v>V.08</c:v>
                </c:pt>
                <c:pt idx="105">
                  <c:v>VI.08</c:v>
                </c:pt>
                <c:pt idx="106">
                  <c:v>VI.08</c:v>
                </c:pt>
                <c:pt idx="107">
                  <c:v>VI.08</c:v>
                </c:pt>
                <c:pt idx="108">
                  <c:v>VI.08</c:v>
                </c:pt>
                <c:pt idx="109">
                  <c:v>VI.08</c:v>
                </c:pt>
                <c:pt idx="110">
                  <c:v>VI.08</c:v>
                </c:pt>
                <c:pt idx="111">
                  <c:v>VI.08</c:v>
                </c:pt>
                <c:pt idx="112">
                  <c:v>VI.08</c:v>
                </c:pt>
                <c:pt idx="113">
                  <c:v>VI.08</c:v>
                </c:pt>
                <c:pt idx="114">
                  <c:v>VI.08</c:v>
                </c:pt>
                <c:pt idx="115">
                  <c:v>VI.08</c:v>
                </c:pt>
                <c:pt idx="116">
                  <c:v>VI.08</c:v>
                </c:pt>
                <c:pt idx="117">
                  <c:v>VI.08</c:v>
                </c:pt>
                <c:pt idx="118">
                  <c:v>VI.08</c:v>
                </c:pt>
                <c:pt idx="119">
                  <c:v>VI.08</c:v>
                </c:pt>
                <c:pt idx="120">
                  <c:v>VI.08</c:v>
                </c:pt>
                <c:pt idx="121">
                  <c:v>VI.08</c:v>
                </c:pt>
                <c:pt idx="122">
                  <c:v>VI.08</c:v>
                </c:pt>
                <c:pt idx="123">
                  <c:v>VI.08</c:v>
                </c:pt>
                <c:pt idx="124">
                  <c:v>VI.08</c:v>
                </c:pt>
                <c:pt idx="125">
                  <c:v>VI.08</c:v>
                </c:pt>
                <c:pt idx="126">
                  <c:v>VII.08</c:v>
                </c:pt>
                <c:pt idx="127">
                  <c:v>VII.08</c:v>
                </c:pt>
                <c:pt idx="128">
                  <c:v>VII.08</c:v>
                </c:pt>
                <c:pt idx="129">
                  <c:v>VII.08</c:v>
                </c:pt>
                <c:pt idx="130">
                  <c:v>VII.08</c:v>
                </c:pt>
                <c:pt idx="131">
                  <c:v>VII.08</c:v>
                </c:pt>
                <c:pt idx="132">
                  <c:v>VII.08</c:v>
                </c:pt>
                <c:pt idx="133">
                  <c:v>VII.08</c:v>
                </c:pt>
                <c:pt idx="134">
                  <c:v>VII.08</c:v>
                </c:pt>
                <c:pt idx="135">
                  <c:v>VII.08</c:v>
                </c:pt>
                <c:pt idx="136">
                  <c:v>VII.08</c:v>
                </c:pt>
                <c:pt idx="137">
                  <c:v>VII.08</c:v>
                </c:pt>
                <c:pt idx="138">
                  <c:v>VII.08</c:v>
                </c:pt>
                <c:pt idx="139">
                  <c:v>VII.08</c:v>
                </c:pt>
                <c:pt idx="140">
                  <c:v>VII.08</c:v>
                </c:pt>
                <c:pt idx="141">
                  <c:v>VII.08</c:v>
                </c:pt>
                <c:pt idx="142">
                  <c:v>VII.08</c:v>
                </c:pt>
                <c:pt idx="143">
                  <c:v>VII.08</c:v>
                </c:pt>
                <c:pt idx="144">
                  <c:v>VII.08</c:v>
                </c:pt>
                <c:pt idx="145">
                  <c:v>VII.08</c:v>
                </c:pt>
                <c:pt idx="146">
                  <c:v>VII.08</c:v>
                </c:pt>
                <c:pt idx="147">
                  <c:v>VII.08</c:v>
                </c:pt>
                <c:pt idx="148">
                  <c:v>VII.08</c:v>
                </c:pt>
                <c:pt idx="149">
                  <c:v>VIII.08</c:v>
                </c:pt>
                <c:pt idx="150">
                  <c:v>VIII.08</c:v>
                </c:pt>
                <c:pt idx="151">
                  <c:v>VIII.08</c:v>
                </c:pt>
                <c:pt idx="152">
                  <c:v>VIII.08</c:v>
                </c:pt>
                <c:pt idx="153">
                  <c:v>VIII.08</c:v>
                </c:pt>
                <c:pt idx="154">
                  <c:v>VIII.08</c:v>
                </c:pt>
                <c:pt idx="155">
                  <c:v>VIII.08</c:v>
                </c:pt>
                <c:pt idx="156">
                  <c:v>VIII.08</c:v>
                </c:pt>
                <c:pt idx="157">
                  <c:v>VIII.08</c:v>
                </c:pt>
                <c:pt idx="158">
                  <c:v>VIII.08</c:v>
                </c:pt>
                <c:pt idx="159">
                  <c:v>VIII.08</c:v>
                </c:pt>
                <c:pt idx="160">
                  <c:v>VIII.08</c:v>
                </c:pt>
                <c:pt idx="161">
                  <c:v>VIII.08</c:v>
                </c:pt>
                <c:pt idx="162">
                  <c:v>VIII.08</c:v>
                </c:pt>
                <c:pt idx="163">
                  <c:v>VIII.08</c:v>
                </c:pt>
                <c:pt idx="164">
                  <c:v>VIII.08</c:v>
                </c:pt>
                <c:pt idx="165">
                  <c:v>VIII.08</c:v>
                </c:pt>
                <c:pt idx="166">
                  <c:v>VIII.08</c:v>
                </c:pt>
                <c:pt idx="167">
                  <c:v>VIII.08</c:v>
                </c:pt>
                <c:pt idx="168">
                  <c:v>VIII.08</c:v>
                </c:pt>
                <c:pt idx="169">
                  <c:v>VIII.08</c:v>
                </c:pt>
                <c:pt idx="170">
                  <c:v>IX.08</c:v>
                </c:pt>
                <c:pt idx="171">
                  <c:v>IX.08</c:v>
                </c:pt>
                <c:pt idx="172">
                  <c:v>IX.08</c:v>
                </c:pt>
                <c:pt idx="173">
                  <c:v>IX.08</c:v>
                </c:pt>
                <c:pt idx="174">
                  <c:v>IX.08</c:v>
                </c:pt>
                <c:pt idx="175">
                  <c:v>IX.08</c:v>
                </c:pt>
                <c:pt idx="176">
                  <c:v>IX.08</c:v>
                </c:pt>
                <c:pt idx="177">
                  <c:v>IX.08</c:v>
                </c:pt>
                <c:pt idx="178">
                  <c:v>IX.08</c:v>
                </c:pt>
                <c:pt idx="179">
                  <c:v>IX.08</c:v>
                </c:pt>
                <c:pt idx="180">
                  <c:v>IX.08</c:v>
                </c:pt>
                <c:pt idx="181">
                  <c:v>IX.08</c:v>
                </c:pt>
                <c:pt idx="182">
                  <c:v>IX.08</c:v>
                </c:pt>
                <c:pt idx="183">
                  <c:v>IX.08</c:v>
                </c:pt>
                <c:pt idx="184">
                  <c:v>IX.08</c:v>
                </c:pt>
                <c:pt idx="185">
                  <c:v>IX.08</c:v>
                </c:pt>
                <c:pt idx="186">
                  <c:v>IX.08</c:v>
                </c:pt>
                <c:pt idx="187">
                  <c:v>IX.08</c:v>
                </c:pt>
                <c:pt idx="188">
                  <c:v>IX.08</c:v>
                </c:pt>
                <c:pt idx="189">
                  <c:v>IX.08</c:v>
                </c:pt>
                <c:pt idx="190">
                  <c:v>IX.08</c:v>
                </c:pt>
                <c:pt idx="191">
                  <c:v>IX.08</c:v>
                </c:pt>
                <c:pt idx="192">
                  <c:v>X.08</c:v>
                </c:pt>
                <c:pt idx="193">
                  <c:v>X.08</c:v>
                </c:pt>
                <c:pt idx="194">
                  <c:v>X.08</c:v>
                </c:pt>
                <c:pt idx="195">
                  <c:v>X.08</c:v>
                </c:pt>
                <c:pt idx="196">
                  <c:v>X.08</c:v>
                </c:pt>
                <c:pt idx="197">
                  <c:v>X.08</c:v>
                </c:pt>
                <c:pt idx="198">
                  <c:v>X.08</c:v>
                </c:pt>
                <c:pt idx="199">
                  <c:v>X.08</c:v>
                </c:pt>
                <c:pt idx="200">
                  <c:v>X.08</c:v>
                </c:pt>
                <c:pt idx="201">
                  <c:v>X.08</c:v>
                </c:pt>
                <c:pt idx="202">
                  <c:v>X.08</c:v>
                </c:pt>
                <c:pt idx="203">
                  <c:v>X.08</c:v>
                </c:pt>
                <c:pt idx="204">
                  <c:v>X.08</c:v>
                </c:pt>
                <c:pt idx="205">
                  <c:v>X.08</c:v>
                </c:pt>
                <c:pt idx="206">
                  <c:v>X.08</c:v>
                </c:pt>
                <c:pt idx="207">
                  <c:v>X.08</c:v>
                </c:pt>
                <c:pt idx="208">
                  <c:v>X.08</c:v>
                </c:pt>
                <c:pt idx="209">
                  <c:v>X.08</c:v>
                </c:pt>
                <c:pt idx="210">
                  <c:v>X.08</c:v>
                </c:pt>
                <c:pt idx="211">
                  <c:v>X.08</c:v>
                </c:pt>
                <c:pt idx="212">
                  <c:v>X.08</c:v>
                </c:pt>
                <c:pt idx="213">
                  <c:v>X.08</c:v>
                </c:pt>
                <c:pt idx="214">
                  <c:v>X.08</c:v>
                </c:pt>
                <c:pt idx="215">
                  <c:v>XI.08</c:v>
                </c:pt>
                <c:pt idx="216">
                  <c:v>XI.08</c:v>
                </c:pt>
                <c:pt idx="217">
                  <c:v>XI.08</c:v>
                </c:pt>
                <c:pt idx="218">
                  <c:v>XI.08</c:v>
                </c:pt>
                <c:pt idx="219">
                  <c:v>XI.08</c:v>
                </c:pt>
                <c:pt idx="220">
                  <c:v>XI.08</c:v>
                </c:pt>
                <c:pt idx="221">
                  <c:v>XI.08</c:v>
                </c:pt>
                <c:pt idx="222">
                  <c:v>XI.08</c:v>
                </c:pt>
                <c:pt idx="223">
                  <c:v>XI.08</c:v>
                </c:pt>
                <c:pt idx="224">
                  <c:v>XI.08</c:v>
                </c:pt>
                <c:pt idx="225">
                  <c:v>XI.08</c:v>
                </c:pt>
                <c:pt idx="226">
                  <c:v>XI.08</c:v>
                </c:pt>
                <c:pt idx="227">
                  <c:v>XI.08</c:v>
                </c:pt>
                <c:pt idx="228">
                  <c:v>XI.08</c:v>
                </c:pt>
                <c:pt idx="229">
                  <c:v>XI.08</c:v>
                </c:pt>
                <c:pt idx="230">
                  <c:v>XI.08</c:v>
                </c:pt>
                <c:pt idx="231">
                  <c:v>XI.08</c:v>
                </c:pt>
                <c:pt idx="232">
                  <c:v>XI.08</c:v>
                </c:pt>
                <c:pt idx="233">
                  <c:v>XI.08</c:v>
                </c:pt>
                <c:pt idx="234">
                  <c:v>XI.08</c:v>
                </c:pt>
                <c:pt idx="235">
                  <c:v>XII.08</c:v>
                </c:pt>
                <c:pt idx="236">
                  <c:v>XII.08</c:v>
                </c:pt>
                <c:pt idx="237">
                  <c:v>XII.08</c:v>
                </c:pt>
                <c:pt idx="238">
                  <c:v>XII.08</c:v>
                </c:pt>
                <c:pt idx="239">
                  <c:v>XII.08</c:v>
                </c:pt>
                <c:pt idx="240">
                  <c:v>XII.08</c:v>
                </c:pt>
                <c:pt idx="241">
                  <c:v>XII.08</c:v>
                </c:pt>
                <c:pt idx="242">
                  <c:v>XII.08</c:v>
                </c:pt>
                <c:pt idx="243">
                  <c:v>XII.08</c:v>
                </c:pt>
                <c:pt idx="244">
                  <c:v>XII.08</c:v>
                </c:pt>
                <c:pt idx="245">
                  <c:v>XII.08</c:v>
                </c:pt>
                <c:pt idx="246">
                  <c:v>XII.08</c:v>
                </c:pt>
                <c:pt idx="247">
                  <c:v>XII.08</c:v>
                </c:pt>
                <c:pt idx="248">
                  <c:v>XII.08</c:v>
                </c:pt>
                <c:pt idx="249">
                  <c:v>XII.08</c:v>
                </c:pt>
                <c:pt idx="250">
                  <c:v>XII.08</c:v>
                </c:pt>
                <c:pt idx="251">
                  <c:v>XII.08</c:v>
                </c:pt>
                <c:pt idx="252">
                  <c:v>XII.08</c:v>
                </c:pt>
                <c:pt idx="253">
                  <c:v>XII.08</c:v>
                </c:pt>
                <c:pt idx="254">
                  <c:v>XII.08</c:v>
                </c:pt>
                <c:pt idx="255">
                  <c:v>XII.08</c:v>
                </c:pt>
                <c:pt idx="256">
                  <c:v>I.09</c:v>
                </c:pt>
                <c:pt idx="257">
                  <c:v>I.09</c:v>
                </c:pt>
                <c:pt idx="258">
                  <c:v>I.09</c:v>
                </c:pt>
                <c:pt idx="259">
                  <c:v>I.09</c:v>
                </c:pt>
                <c:pt idx="260">
                  <c:v>I.09</c:v>
                </c:pt>
                <c:pt idx="261">
                  <c:v>I.09</c:v>
                </c:pt>
                <c:pt idx="262">
                  <c:v>I.09</c:v>
                </c:pt>
                <c:pt idx="263">
                  <c:v>I.09</c:v>
                </c:pt>
                <c:pt idx="264">
                  <c:v>I.09</c:v>
                </c:pt>
                <c:pt idx="265">
                  <c:v>I.09</c:v>
                </c:pt>
                <c:pt idx="266">
                  <c:v>I.09</c:v>
                </c:pt>
                <c:pt idx="267">
                  <c:v>I.09</c:v>
                </c:pt>
                <c:pt idx="268">
                  <c:v>I.09</c:v>
                </c:pt>
                <c:pt idx="269">
                  <c:v>I.09</c:v>
                </c:pt>
                <c:pt idx="270">
                  <c:v>I.09</c:v>
                </c:pt>
                <c:pt idx="271">
                  <c:v>I.09</c:v>
                </c:pt>
                <c:pt idx="272">
                  <c:v>I.09</c:v>
                </c:pt>
                <c:pt idx="273">
                  <c:v>I.09</c:v>
                </c:pt>
                <c:pt idx="274">
                  <c:v>I.09</c:v>
                </c:pt>
                <c:pt idx="275">
                  <c:v>I.09</c:v>
                </c:pt>
                <c:pt idx="276">
                  <c:v>I.09</c:v>
                </c:pt>
                <c:pt idx="277">
                  <c:v>II.09</c:v>
                </c:pt>
                <c:pt idx="278">
                  <c:v>II.09</c:v>
                </c:pt>
                <c:pt idx="279">
                  <c:v>II.09</c:v>
                </c:pt>
                <c:pt idx="280">
                  <c:v>II.09</c:v>
                </c:pt>
                <c:pt idx="281">
                  <c:v>II.09</c:v>
                </c:pt>
                <c:pt idx="282">
                  <c:v>II.09</c:v>
                </c:pt>
                <c:pt idx="283">
                  <c:v>II.09</c:v>
                </c:pt>
                <c:pt idx="284">
                  <c:v>II.09</c:v>
                </c:pt>
                <c:pt idx="285">
                  <c:v>II.09</c:v>
                </c:pt>
                <c:pt idx="286">
                  <c:v>II.09</c:v>
                </c:pt>
                <c:pt idx="287">
                  <c:v>II.09</c:v>
                </c:pt>
                <c:pt idx="288">
                  <c:v>II.09</c:v>
                </c:pt>
                <c:pt idx="289">
                  <c:v>II.09</c:v>
                </c:pt>
                <c:pt idx="290">
                  <c:v>II.09</c:v>
                </c:pt>
                <c:pt idx="291">
                  <c:v>II.09</c:v>
                </c:pt>
                <c:pt idx="292">
                  <c:v>II.09</c:v>
                </c:pt>
                <c:pt idx="293">
                  <c:v>II.09</c:v>
                </c:pt>
                <c:pt idx="294">
                  <c:v>II.09</c:v>
                </c:pt>
                <c:pt idx="295">
                  <c:v>II.09</c:v>
                </c:pt>
                <c:pt idx="296">
                  <c:v>II.09</c:v>
                </c:pt>
                <c:pt idx="297">
                  <c:v>III.09</c:v>
                </c:pt>
                <c:pt idx="298">
                  <c:v>III.09</c:v>
                </c:pt>
                <c:pt idx="299">
                  <c:v>III.09</c:v>
                </c:pt>
                <c:pt idx="300">
                  <c:v>III.09</c:v>
                </c:pt>
                <c:pt idx="301">
                  <c:v>III.09</c:v>
                </c:pt>
                <c:pt idx="302">
                  <c:v>III.09</c:v>
                </c:pt>
                <c:pt idx="303">
                  <c:v>III.09</c:v>
                </c:pt>
                <c:pt idx="304">
                  <c:v>III.09</c:v>
                </c:pt>
                <c:pt idx="305">
                  <c:v>III.09</c:v>
                </c:pt>
                <c:pt idx="306">
                  <c:v>III.09</c:v>
                </c:pt>
                <c:pt idx="307">
                  <c:v>III.09</c:v>
                </c:pt>
                <c:pt idx="308">
                  <c:v>III.09</c:v>
                </c:pt>
                <c:pt idx="309">
                  <c:v>III.09</c:v>
                </c:pt>
                <c:pt idx="310">
                  <c:v>III.09</c:v>
                </c:pt>
                <c:pt idx="311">
                  <c:v>III.09</c:v>
                </c:pt>
                <c:pt idx="312">
                  <c:v>III.09</c:v>
                </c:pt>
                <c:pt idx="313">
                  <c:v>III.09</c:v>
                </c:pt>
                <c:pt idx="314">
                  <c:v>III.09</c:v>
                </c:pt>
                <c:pt idx="315">
                  <c:v>III.09</c:v>
                </c:pt>
                <c:pt idx="316">
                  <c:v>III.09</c:v>
                </c:pt>
                <c:pt idx="317">
                  <c:v>III.09</c:v>
                </c:pt>
                <c:pt idx="318">
                  <c:v>III.09</c:v>
                </c:pt>
                <c:pt idx="319">
                  <c:v>IV.09</c:v>
                </c:pt>
                <c:pt idx="320">
                  <c:v>IV.09</c:v>
                </c:pt>
                <c:pt idx="321">
                  <c:v>IV.09</c:v>
                </c:pt>
                <c:pt idx="322">
                  <c:v>IV.09</c:v>
                </c:pt>
                <c:pt idx="323">
                  <c:v>IV.09</c:v>
                </c:pt>
                <c:pt idx="324">
                  <c:v>IV.09</c:v>
                </c:pt>
                <c:pt idx="325">
                  <c:v>IV.09</c:v>
                </c:pt>
                <c:pt idx="326">
                  <c:v>IV.09</c:v>
                </c:pt>
                <c:pt idx="327">
                  <c:v>IV.09</c:v>
                </c:pt>
                <c:pt idx="328">
                  <c:v>IV.09</c:v>
                </c:pt>
                <c:pt idx="329">
                  <c:v>IV.09</c:v>
                </c:pt>
                <c:pt idx="330">
                  <c:v>IV.09</c:v>
                </c:pt>
                <c:pt idx="331">
                  <c:v>IV.09</c:v>
                </c:pt>
                <c:pt idx="332">
                  <c:v>IV.09</c:v>
                </c:pt>
                <c:pt idx="333">
                  <c:v>IV.09</c:v>
                </c:pt>
                <c:pt idx="334">
                  <c:v>IV.09</c:v>
                </c:pt>
                <c:pt idx="335">
                  <c:v>IV.09</c:v>
                </c:pt>
                <c:pt idx="336">
                  <c:v>IV.09</c:v>
                </c:pt>
                <c:pt idx="337">
                  <c:v>IV.09</c:v>
                </c:pt>
                <c:pt idx="338">
                  <c:v>IV.09</c:v>
                </c:pt>
                <c:pt idx="339">
                  <c:v>V.09</c:v>
                </c:pt>
                <c:pt idx="340">
                  <c:v>V.09</c:v>
                </c:pt>
                <c:pt idx="341">
                  <c:v>V.09</c:v>
                </c:pt>
                <c:pt idx="342">
                  <c:v>V.09</c:v>
                </c:pt>
                <c:pt idx="343">
                  <c:v>V.09</c:v>
                </c:pt>
                <c:pt idx="344">
                  <c:v>V.09</c:v>
                </c:pt>
                <c:pt idx="345">
                  <c:v>V.09</c:v>
                </c:pt>
                <c:pt idx="346">
                  <c:v>V.09</c:v>
                </c:pt>
                <c:pt idx="347">
                  <c:v>V.09</c:v>
                </c:pt>
                <c:pt idx="348">
                  <c:v>V.09</c:v>
                </c:pt>
                <c:pt idx="349">
                  <c:v>V.09</c:v>
                </c:pt>
                <c:pt idx="350">
                  <c:v>V.09</c:v>
                </c:pt>
                <c:pt idx="351">
                  <c:v>V.09</c:v>
                </c:pt>
                <c:pt idx="352">
                  <c:v>V.09</c:v>
                </c:pt>
                <c:pt idx="353">
                  <c:v>V.09</c:v>
                </c:pt>
                <c:pt idx="354">
                  <c:v>V.09</c:v>
                </c:pt>
                <c:pt idx="355">
                  <c:v>V.09</c:v>
                </c:pt>
                <c:pt idx="356">
                  <c:v>V.09</c:v>
                </c:pt>
                <c:pt idx="357">
                  <c:v>V.09</c:v>
                </c:pt>
                <c:pt idx="358">
                  <c:v>V.09</c:v>
                </c:pt>
                <c:pt idx="359">
                  <c:v>VI.09</c:v>
                </c:pt>
                <c:pt idx="360">
                  <c:v>VI.09</c:v>
                </c:pt>
                <c:pt idx="361">
                  <c:v>VI.09</c:v>
                </c:pt>
                <c:pt idx="362">
                  <c:v>VI.09</c:v>
                </c:pt>
                <c:pt idx="363">
                  <c:v>VI.09</c:v>
                </c:pt>
                <c:pt idx="364">
                  <c:v>VI.09</c:v>
                </c:pt>
                <c:pt idx="365">
                  <c:v>VI.09</c:v>
                </c:pt>
                <c:pt idx="366">
                  <c:v>VI.09</c:v>
                </c:pt>
                <c:pt idx="367">
                  <c:v>VI.09</c:v>
                </c:pt>
                <c:pt idx="368">
                  <c:v>VI.09</c:v>
                </c:pt>
                <c:pt idx="369">
                  <c:v>VI.09</c:v>
                </c:pt>
                <c:pt idx="370">
                  <c:v>VI.09</c:v>
                </c:pt>
                <c:pt idx="371">
                  <c:v>VI.09</c:v>
                </c:pt>
                <c:pt idx="372">
                  <c:v>VI.09</c:v>
                </c:pt>
                <c:pt idx="373">
                  <c:v>VI.09</c:v>
                </c:pt>
                <c:pt idx="374">
                  <c:v>VI.09</c:v>
                </c:pt>
                <c:pt idx="375">
                  <c:v>VI.09</c:v>
                </c:pt>
                <c:pt idx="376">
                  <c:v>VI.09</c:v>
                </c:pt>
                <c:pt idx="377">
                  <c:v>VI.09</c:v>
                </c:pt>
                <c:pt idx="378">
                  <c:v>VI.09</c:v>
                </c:pt>
                <c:pt idx="379">
                  <c:v>VI.09</c:v>
                </c:pt>
                <c:pt idx="380">
                  <c:v>VI.09</c:v>
                </c:pt>
                <c:pt idx="381">
                  <c:v>VII.09</c:v>
                </c:pt>
                <c:pt idx="382">
                  <c:v>VII.09</c:v>
                </c:pt>
                <c:pt idx="383">
                  <c:v>VII.09</c:v>
                </c:pt>
                <c:pt idx="384">
                  <c:v>VII.09</c:v>
                </c:pt>
                <c:pt idx="385">
                  <c:v>VII.09</c:v>
                </c:pt>
                <c:pt idx="386">
                  <c:v>VII.09</c:v>
                </c:pt>
                <c:pt idx="387">
                  <c:v>VII.09</c:v>
                </c:pt>
                <c:pt idx="388">
                  <c:v>VII.09</c:v>
                </c:pt>
                <c:pt idx="389">
                  <c:v>VII.09</c:v>
                </c:pt>
                <c:pt idx="390">
                  <c:v>VII.09</c:v>
                </c:pt>
                <c:pt idx="391">
                  <c:v>VII.09</c:v>
                </c:pt>
                <c:pt idx="392">
                  <c:v>VII.09</c:v>
                </c:pt>
                <c:pt idx="393">
                  <c:v>VII.09</c:v>
                </c:pt>
                <c:pt idx="394">
                  <c:v>VII.09</c:v>
                </c:pt>
                <c:pt idx="395">
                  <c:v>VII.09</c:v>
                </c:pt>
                <c:pt idx="396">
                  <c:v>VII.09</c:v>
                </c:pt>
                <c:pt idx="397">
                  <c:v>VII.09</c:v>
                </c:pt>
                <c:pt idx="398">
                  <c:v>VII.09</c:v>
                </c:pt>
                <c:pt idx="399">
                  <c:v>VII.09</c:v>
                </c:pt>
                <c:pt idx="400">
                  <c:v>VII.09</c:v>
                </c:pt>
                <c:pt idx="401">
                  <c:v>VII.09</c:v>
                </c:pt>
                <c:pt idx="402">
                  <c:v>VII.09</c:v>
                </c:pt>
                <c:pt idx="403">
                  <c:v>VII.09</c:v>
                </c:pt>
                <c:pt idx="404">
                  <c:v>VIII.09</c:v>
                </c:pt>
                <c:pt idx="405">
                  <c:v>VIII.09</c:v>
                </c:pt>
                <c:pt idx="406">
                  <c:v>VIII.09</c:v>
                </c:pt>
                <c:pt idx="407">
                  <c:v>VIII.09</c:v>
                </c:pt>
                <c:pt idx="408">
                  <c:v>VIII.09</c:v>
                </c:pt>
                <c:pt idx="409">
                  <c:v>VIII.09</c:v>
                </c:pt>
                <c:pt idx="410">
                  <c:v>VIII.09</c:v>
                </c:pt>
                <c:pt idx="411">
                  <c:v>VIII.09</c:v>
                </c:pt>
                <c:pt idx="412">
                  <c:v>VIII.09</c:v>
                </c:pt>
                <c:pt idx="413">
                  <c:v>VIII.09</c:v>
                </c:pt>
                <c:pt idx="414">
                  <c:v>VIII.09</c:v>
                </c:pt>
                <c:pt idx="415">
                  <c:v>VIII.09</c:v>
                </c:pt>
                <c:pt idx="416">
                  <c:v>VIII.09</c:v>
                </c:pt>
                <c:pt idx="417">
                  <c:v>VIII.09</c:v>
                </c:pt>
                <c:pt idx="418">
                  <c:v>VIII.09</c:v>
                </c:pt>
                <c:pt idx="419">
                  <c:v>VIII.09</c:v>
                </c:pt>
                <c:pt idx="420">
                  <c:v>VIII.09</c:v>
                </c:pt>
                <c:pt idx="421">
                  <c:v>VIII.09</c:v>
                </c:pt>
                <c:pt idx="422">
                  <c:v>VIII.09</c:v>
                </c:pt>
                <c:pt idx="423">
                  <c:v>VIII.09</c:v>
                </c:pt>
                <c:pt idx="424">
                  <c:v>VIII.09</c:v>
                </c:pt>
                <c:pt idx="425">
                  <c:v>IX.09</c:v>
                </c:pt>
                <c:pt idx="426">
                  <c:v>IX.09</c:v>
                </c:pt>
                <c:pt idx="427">
                  <c:v>IX.09</c:v>
                </c:pt>
                <c:pt idx="428">
                  <c:v>IX.09</c:v>
                </c:pt>
                <c:pt idx="429">
                  <c:v>IX.09</c:v>
                </c:pt>
                <c:pt idx="430">
                  <c:v>IX.09</c:v>
                </c:pt>
                <c:pt idx="431">
                  <c:v>IX.09</c:v>
                </c:pt>
                <c:pt idx="432">
                  <c:v>IX.09</c:v>
                </c:pt>
                <c:pt idx="433">
                  <c:v>IX.09</c:v>
                </c:pt>
                <c:pt idx="434">
                  <c:v>IX.09</c:v>
                </c:pt>
                <c:pt idx="435">
                  <c:v>IX.09</c:v>
                </c:pt>
                <c:pt idx="436">
                  <c:v>IX.09</c:v>
                </c:pt>
                <c:pt idx="437">
                  <c:v>IX.09</c:v>
                </c:pt>
                <c:pt idx="438">
                  <c:v>IX.09</c:v>
                </c:pt>
                <c:pt idx="439">
                  <c:v>IX.09</c:v>
                </c:pt>
                <c:pt idx="440">
                  <c:v>IX.09</c:v>
                </c:pt>
                <c:pt idx="441">
                  <c:v>IX.09</c:v>
                </c:pt>
                <c:pt idx="442">
                  <c:v>IX.09</c:v>
                </c:pt>
                <c:pt idx="443">
                  <c:v>IX.09</c:v>
                </c:pt>
                <c:pt idx="444">
                  <c:v>IX.09</c:v>
                </c:pt>
                <c:pt idx="445">
                  <c:v>IX.09</c:v>
                </c:pt>
                <c:pt idx="446">
                  <c:v>IX.09</c:v>
                </c:pt>
                <c:pt idx="447">
                  <c:v>X.09</c:v>
                </c:pt>
                <c:pt idx="448">
                  <c:v>X.09</c:v>
                </c:pt>
                <c:pt idx="449">
                  <c:v>X.09</c:v>
                </c:pt>
                <c:pt idx="450">
                  <c:v>X.09</c:v>
                </c:pt>
                <c:pt idx="451">
                  <c:v>X.09</c:v>
                </c:pt>
                <c:pt idx="452">
                  <c:v>X.09</c:v>
                </c:pt>
                <c:pt idx="453">
                  <c:v>X.09</c:v>
                </c:pt>
                <c:pt idx="454">
                  <c:v>X.09</c:v>
                </c:pt>
                <c:pt idx="455">
                  <c:v>X.09</c:v>
                </c:pt>
                <c:pt idx="456">
                  <c:v>X.09</c:v>
                </c:pt>
                <c:pt idx="457">
                  <c:v>XI.09</c:v>
                </c:pt>
                <c:pt idx="458">
                  <c:v>XI.09</c:v>
                </c:pt>
                <c:pt idx="459">
                  <c:v>XI.09</c:v>
                </c:pt>
                <c:pt idx="460">
                  <c:v>XI.09</c:v>
                </c:pt>
                <c:pt idx="461">
                  <c:v>XI.09</c:v>
                </c:pt>
                <c:pt idx="462">
                  <c:v>XI.09</c:v>
                </c:pt>
                <c:pt idx="463">
                  <c:v>XI.09</c:v>
                </c:pt>
                <c:pt idx="464">
                  <c:v>XI.09</c:v>
                </c:pt>
                <c:pt idx="465">
                  <c:v>XI.09</c:v>
                </c:pt>
                <c:pt idx="466">
                  <c:v>XI.09</c:v>
                </c:pt>
                <c:pt idx="467">
                  <c:v>XI.09</c:v>
                </c:pt>
                <c:pt idx="468">
                  <c:v>XI.09</c:v>
                </c:pt>
                <c:pt idx="469">
                  <c:v>XI.09</c:v>
                </c:pt>
                <c:pt idx="470">
                  <c:v>XI.09</c:v>
                </c:pt>
                <c:pt idx="471">
                  <c:v>XI.09</c:v>
                </c:pt>
                <c:pt idx="472">
                  <c:v>XI.09</c:v>
                </c:pt>
                <c:pt idx="473">
                  <c:v>XI.09</c:v>
                </c:pt>
                <c:pt idx="474">
                  <c:v>XI.09</c:v>
                </c:pt>
                <c:pt idx="475">
                  <c:v>XI.09</c:v>
                </c:pt>
                <c:pt idx="476">
                  <c:v>XI.09</c:v>
                </c:pt>
                <c:pt idx="477">
                  <c:v>XI.09</c:v>
                </c:pt>
                <c:pt idx="478">
                  <c:v>XII.09</c:v>
                </c:pt>
                <c:pt idx="479">
                  <c:v>XII.09</c:v>
                </c:pt>
                <c:pt idx="480">
                  <c:v>XII.09</c:v>
                </c:pt>
                <c:pt idx="481">
                  <c:v>XII.09</c:v>
                </c:pt>
                <c:pt idx="482">
                  <c:v>XII.09</c:v>
                </c:pt>
                <c:pt idx="483">
                  <c:v>XII.09</c:v>
                </c:pt>
                <c:pt idx="484">
                  <c:v>XII.09</c:v>
                </c:pt>
                <c:pt idx="485">
                  <c:v>XII.09</c:v>
                </c:pt>
                <c:pt idx="486">
                  <c:v>XII.09</c:v>
                </c:pt>
                <c:pt idx="487">
                  <c:v>XII.09</c:v>
                </c:pt>
                <c:pt idx="488">
                  <c:v>XII.09</c:v>
                </c:pt>
                <c:pt idx="489">
                  <c:v>XII.09</c:v>
                </c:pt>
                <c:pt idx="490">
                  <c:v>XII.09</c:v>
                </c:pt>
                <c:pt idx="491">
                  <c:v>XII.09</c:v>
                </c:pt>
                <c:pt idx="492">
                  <c:v>XII.09</c:v>
                </c:pt>
                <c:pt idx="493">
                  <c:v>XII.09</c:v>
                </c:pt>
                <c:pt idx="494">
                  <c:v>XII.09</c:v>
                </c:pt>
                <c:pt idx="495">
                  <c:v>XII.09</c:v>
                </c:pt>
                <c:pt idx="496">
                  <c:v>XII.09</c:v>
                </c:pt>
                <c:pt idx="497">
                  <c:v>XII.09</c:v>
                </c:pt>
                <c:pt idx="498">
                  <c:v>XII.09</c:v>
                </c:pt>
                <c:pt idx="499">
                  <c:v>XII.09</c:v>
                </c:pt>
                <c:pt idx="500">
                  <c:v>I.10</c:v>
                </c:pt>
                <c:pt idx="501">
                  <c:v>I.10</c:v>
                </c:pt>
                <c:pt idx="502">
                  <c:v>I.10</c:v>
                </c:pt>
                <c:pt idx="503">
                  <c:v>I.10</c:v>
                </c:pt>
                <c:pt idx="504">
                  <c:v>I.10</c:v>
                </c:pt>
                <c:pt idx="505">
                  <c:v>I.10</c:v>
                </c:pt>
                <c:pt idx="506">
                  <c:v>I.10</c:v>
                </c:pt>
                <c:pt idx="507">
                  <c:v>I.10</c:v>
                </c:pt>
                <c:pt idx="508">
                  <c:v>I.10</c:v>
                </c:pt>
                <c:pt idx="509">
                  <c:v>I.10</c:v>
                </c:pt>
                <c:pt idx="510">
                  <c:v>I.10</c:v>
                </c:pt>
                <c:pt idx="511">
                  <c:v>I.10</c:v>
                </c:pt>
                <c:pt idx="512">
                  <c:v>I.10</c:v>
                </c:pt>
                <c:pt idx="513">
                  <c:v>I.10</c:v>
                </c:pt>
                <c:pt idx="514">
                  <c:v>I.10</c:v>
                </c:pt>
                <c:pt idx="515">
                  <c:v>I.10</c:v>
                </c:pt>
                <c:pt idx="516">
                  <c:v>I.10</c:v>
                </c:pt>
                <c:pt idx="517">
                  <c:v>I.10</c:v>
                </c:pt>
                <c:pt idx="518">
                  <c:v>I.10</c:v>
                </c:pt>
                <c:pt idx="519">
                  <c:v>I.10</c:v>
                </c:pt>
                <c:pt idx="520">
                  <c:v>II.10</c:v>
                </c:pt>
                <c:pt idx="521">
                  <c:v>II.10</c:v>
                </c:pt>
                <c:pt idx="522">
                  <c:v>II.10</c:v>
                </c:pt>
                <c:pt idx="523">
                  <c:v>II.10</c:v>
                </c:pt>
                <c:pt idx="524">
                  <c:v>II.10</c:v>
                </c:pt>
                <c:pt idx="525">
                  <c:v>II.10</c:v>
                </c:pt>
                <c:pt idx="526">
                  <c:v>II.10</c:v>
                </c:pt>
                <c:pt idx="527">
                  <c:v>II.10</c:v>
                </c:pt>
                <c:pt idx="528">
                  <c:v>II.10</c:v>
                </c:pt>
                <c:pt idx="529">
                  <c:v>II.10</c:v>
                </c:pt>
                <c:pt idx="530">
                  <c:v>II.10</c:v>
                </c:pt>
                <c:pt idx="531">
                  <c:v>II.10</c:v>
                </c:pt>
                <c:pt idx="532">
                  <c:v>II.10</c:v>
                </c:pt>
                <c:pt idx="533">
                  <c:v>II.10</c:v>
                </c:pt>
                <c:pt idx="534">
                  <c:v>II.10</c:v>
                </c:pt>
                <c:pt idx="535">
                  <c:v>II.10</c:v>
                </c:pt>
                <c:pt idx="536">
                  <c:v>II.10</c:v>
                </c:pt>
                <c:pt idx="537">
                  <c:v>II.10</c:v>
                </c:pt>
                <c:pt idx="538">
                  <c:v>II.10</c:v>
                </c:pt>
                <c:pt idx="539">
                  <c:v>II.10</c:v>
                </c:pt>
                <c:pt idx="540">
                  <c:v>III.10</c:v>
                </c:pt>
                <c:pt idx="541">
                  <c:v>III.10</c:v>
                </c:pt>
                <c:pt idx="542">
                  <c:v>III.10</c:v>
                </c:pt>
                <c:pt idx="543">
                  <c:v>III.10</c:v>
                </c:pt>
                <c:pt idx="544">
                  <c:v>III.10</c:v>
                </c:pt>
                <c:pt idx="545">
                  <c:v>III.10</c:v>
                </c:pt>
                <c:pt idx="546">
                  <c:v>III.10</c:v>
                </c:pt>
                <c:pt idx="547">
                  <c:v>III.10</c:v>
                </c:pt>
                <c:pt idx="548">
                  <c:v>III.10</c:v>
                </c:pt>
                <c:pt idx="549">
                  <c:v>III.10</c:v>
                </c:pt>
                <c:pt idx="550">
                  <c:v>III.10</c:v>
                </c:pt>
                <c:pt idx="551">
                  <c:v>III.10</c:v>
                </c:pt>
                <c:pt idx="552">
                  <c:v>III.10</c:v>
                </c:pt>
                <c:pt idx="553">
                  <c:v>III.10</c:v>
                </c:pt>
                <c:pt idx="554">
                  <c:v>III.10</c:v>
                </c:pt>
                <c:pt idx="555">
                  <c:v>III.10</c:v>
                </c:pt>
                <c:pt idx="556">
                  <c:v>III.10</c:v>
                </c:pt>
                <c:pt idx="557">
                  <c:v>III.10</c:v>
                </c:pt>
                <c:pt idx="558">
                  <c:v>III.10</c:v>
                </c:pt>
                <c:pt idx="559">
                  <c:v>III.10</c:v>
                </c:pt>
                <c:pt idx="560">
                  <c:v>III.10</c:v>
                </c:pt>
                <c:pt idx="561">
                  <c:v>III.10</c:v>
                </c:pt>
                <c:pt idx="562">
                  <c:v>III.10</c:v>
                </c:pt>
                <c:pt idx="563">
                  <c:v>IV.10</c:v>
                </c:pt>
                <c:pt idx="564">
                  <c:v>IV.10</c:v>
                </c:pt>
                <c:pt idx="565">
                  <c:v>IV.10</c:v>
                </c:pt>
                <c:pt idx="566">
                  <c:v>IV.10</c:v>
                </c:pt>
                <c:pt idx="567">
                  <c:v>IV.10</c:v>
                </c:pt>
                <c:pt idx="568">
                  <c:v>IV.10</c:v>
                </c:pt>
                <c:pt idx="569">
                  <c:v>IV.10</c:v>
                </c:pt>
                <c:pt idx="570">
                  <c:v>IV.10</c:v>
                </c:pt>
                <c:pt idx="571">
                  <c:v>IV.10</c:v>
                </c:pt>
                <c:pt idx="572">
                  <c:v>IV.10</c:v>
                </c:pt>
                <c:pt idx="573">
                  <c:v>IV.10</c:v>
                </c:pt>
                <c:pt idx="574">
                  <c:v>IV.10</c:v>
                </c:pt>
                <c:pt idx="575">
                  <c:v>IV.10</c:v>
                </c:pt>
                <c:pt idx="576">
                  <c:v>IV.10</c:v>
                </c:pt>
                <c:pt idx="577">
                  <c:v>IV.10</c:v>
                </c:pt>
                <c:pt idx="578">
                  <c:v>IV.10</c:v>
                </c:pt>
                <c:pt idx="579">
                  <c:v>IV.10</c:v>
                </c:pt>
                <c:pt idx="580">
                  <c:v>IV.10</c:v>
                </c:pt>
                <c:pt idx="581">
                  <c:v>IV.10</c:v>
                </c:pt>
                <c:pt idx="582">
                  <c:v>IV.10</c:v>
                </c:pt>
                <c:pt idx="583">
                  <c:v>V.10</c:v>
                </c:pt>
                <c:pt idx="584">
                  <c:v>V.10</c:v>
                </c:pt>
                <c:pt idx="585">
                  <c:v>V.10</c:v>
                </c:pt>
                <c:pt idx="586">
                  <c:v>V.10</c:v>
                </c:pt>
                <c:pt idx="587">
                  <c:v>V.10</c:v>
                </c:pt>
                <c:pt idx="588">
                  <c:v>V.10</c:v>
                </c:pt>
                <c:pt idx="589">
                  <c:v>V.10</c:v>
                </c:pt>
                <c:pt idx="590">
                  <c:v>V.10</c:v>
                </c:pt>
                <c:pt idx="591">
                  <c:v>V.10</c:v>
                </c:pt>
                <c:pt idx="592">
                  <c:v>V.10</c:v>
                </c:pt>
                <c:pt idx="593">
                  <c:v>V.10</c:v>
                </c:pt>
                <c:pt idx="594">
                  <c:v>V.10</c:v>
                </c:pt>
                <c:pt idx="595">
                  <c:v>V.10</c:v>
                </c:pt>
                <c:pt idx="596">
                  <c:v>V.10</c:v>
                </c:pt>
                <c:pt idx="597">
                  <c:v>V.10</c:v>
                </c:pt>
                <c:pt idx="598">
                  <c:v>V.10</c:v>
                </c:pt>
                <c:pt idx="599">
                  <c:v>V.10</c:v>
                </c:pt>
                <c:pt idx="600">
                  <c:v>V.10</c:v>
                </c:pt>
                <c:pt idx="601">
                  <c:v>V.10</c:v>
                </c:pt>
                <c:pt idx="602">
                  <c:v>V.10</c:v>
                </c:pt>
                <c:pt idx="603">
                  <c:v>V.10</c:v>
                </c:pt>
                <c:pt idx="604">
                  <c:v>V.10</c:v>
                </c:pt>
                <c:pt idx="605">
                  <c:v>V.10</c:v>
                </c:pt>
                <c:pt idx="606">
                  <c:v>V.10</c:v>
                </c:pt>
                <c:pt idx="607">
                  <c:v>V.10</c:v>
                </c:pt>
                <c:pt idx="608">
                  <c:v>V.10</c:v>
                </c:pt>
                <c:pt idx="609">
                  <c:v>V.10</c:v>
                </c:pt>
                <c:pt idx="610">
                  <c:v>V.10</c:v>
                </c:pt>
                <c:pt idx="611">
                  <c:v>VI.10</c:v>
                </c:pt>
                <c:pt idx="612">
                  <c:v>VI.10</c:v>
                </c:pt>
                <c:pt idx="613">
                  <c:v>VI.10</c:v>
                </c:pt>
                <c:pt idx="614">
                  <c:v>VI.10</c:v>
                </c:pt>
                <c:pt idx="615">
                  <c:v>VI.10</c:v>
                </c:pt>
                <c:pt idx="616">
                  <c:v>VI.10</c:v>
                </c:pt>
                <c:pt idx="617">
                  <c:v>VI.10</c:v>
                </c:pt>
                <c:pt idx="618">
                  <c:v>VI.10</c:v>
                </c:pt>
                <c:pt idx="619">
                  <c:v>VI.10</c:v>
                </c:pt>
                <c:pt idx="620">
                  <c:v>VI.10</c:v>
                </c:pt>
                <c:pt idx="621">
                  <c:v>VI.10</c:v>
                </c:pt>
                <c:pt idx="622">
                  <c:v>VI.10</c:v>
                </c:pt>
                <c:pt idx="623">
                  <c:v>VI.10</c:v>
                </c:pt>
                <c:pt idx="624">
                  <c:v>VI.10</c:v>
                </c:pt>
                <c:pt idx="625">
                  <c:v>VI.10</c:v>
                </c:pt>
                <c:pt idx="626">
                  <c:v>VI.10</c:v>
                </c:pt>
                <c:pt idx="627">
                  <c:v>VI.10</c:v>
                </c:pt>
                <c:pt idx="628">
                  <c:v>VI.10</c:v>
                </c:pt>
                <c:pt idx="629">
                  <c:v>VI.10</c:v>
                </c:pt>
                <c:pt idx="630">
                  <c:v>VI.10</c:v>
                </c:pt>
                <c:pt idx="631">
                  <c:v>VI.10</c:v>
                </c:pt>
                <c:pt idx="632">
                  <c:v>VI.10</c:v>
                </c:pt>
                <c:pt idx="633">
                  <c:v>VII.10</c:v>
                </c:pt>
                <c:pt idx="634">
                  <c:v>VII.10</c:v>
                </c:pt>
                <c:pt idx="635">
                  <c:v>VII.10</c:v>
                </c:pt>
                <c:pt idx="636">
                  <c:v>VII.10</c:v>
                </c:pt>
                <c:pt idx="637">
                  <c:v>VII.10</c:v>
                </c:pt>
                <c:pt idx="638">
                  <c:v>VII.10</c:v>
                </c:pt>
                <c:pt idx="639">
                  <c:v>VII.10</c:v>
                </c:pt>
                <c:pt idx="640">
                  <c:v>VII.10</c:v>
                </c:pt>
                <c:pt idx="641">
                  <c:v>VII.10</c:v>
                </c:pt>
                <c:pt idx="642">
                  <c:v>VII.10</c:v>
                </c:pt>
                <c:pt idx="643">
                  <c:v>VII.10</c:v>
                </c:pt>
                <c:pt idx="644">
                  <c:v>VII.10</c:v>
                </c:pt>
                <c:pt idx="645">
                  <c:v>VII.10</c:v>
                </c:pt>
                <c:pt idx="646">
                  <c:v>VII.10</c:v>
                </c:pt>
                <c:pt idx="647">
                  <c:v>VII.10</c:v>
                </c:pt>
                <c:pt idx="648">
                  <c:v>VII.10</c:v>
                </c:pt>
                <c:pt idx="649">
                  <c:v>VII.10</c:v>
                </c:pt>
                <c:pt idx="650">
                  <c:v>VII.10</c:v>
                </c:pt>
                <c:pt idx="651">
                  <c:v>VII.10</c:v>
                </c:pt>
                <c:pt idx="652">
                  <c:v>VII.10</c:v>
                </c:pt>
                <c:pt idx="653">
                  <c:v>VII.10</c:v>
                </c:pt>
                <c:pt idx="654">
                  <c:v>VII.10</c:v>
                </c:pt>
                <c:pt idx="655">
                  <c:v>VIII.10</c:v>
                </c:pt>
                <c:pt idx="656">
                  <c:v>VIII.10</c:v>
                </c:pt>
                <c:pt idx="657">
                  <c:v>VIII.10</c:v>
                </c:pt>
                <c:pt idx="658">
                  <c:v>VIII.10</c:v>
                </c:pt>
                <c:pt idx="659">
                  <c:v>VIII.10</c:v>
                </c:pt>
                <c:pt idx="660">
                  <c:v>VIII.10</c:v>
                </c:pt>
                <c:pt idx="661">
                  <c:v>VIII.10</c:v>
                </c:pt>
                <c:pt idx="662">
                  <c:v>VIII.10</c:v>
                </c:pt>
                <c:pt idx="663">
                  <c:v>VIII.10</c:v>
                </c:pt>
                <c:pt idx="664">
                  <c:v>VIII.10</c:v>
                </c:pt>
                <c:pt idx="665">
                  <c:v>VIII.10</c:v>
                </c:pt>
                <c:pt idx="666">
                  <c:v>VIII.10</c:v>
                </c:pt>
                <c:pt idx="667">
                  <c:v>VIII.10</c:v>
                </c:pt>
                <c:pt idx="668">
                  <c:v>VIII.10</c:v>
                </c:pt>
                <c:pt idx="669">
                  <c:v>VIII.10</c:v>
                </c:pt>
                <c:pt idx="670">
                  <c:v>VIII.10</c:v>
                </c:pt>
                <c:pt idx="671">
                  <c:v>VIII.10</c:v>
                </c:pt>
                <c:pt idx="672">
                  <c:v>VIII.10</c:v>
                </c:pt>
                <c:pt idx="673">
                  <c:v>VIII.10</c:v>
                </c:pt>
                <c:pt idx="674">
                  <c:v>VIII.10</c:v>
                </c:pt>
                <c:pt idx="675">
                  <c:v>VIII.10</c:v>
                </c:pt>
                <c:pt idx="676">
                  <c:v>VIII.10</c:v>
                </c:pt>
                <c:pt idx="677">
                  <c:v>IX.10</c:v>
                </c:pt>
                <c:pt idx="678">
                  <c:v>IX.10</c:v>
                </c:pt>
                <c:pt idx="679">
                  <c:v>IX.10</c:v>
                </c:pt>
                <c:pt idx="680">
                  <c:v>IX.10</c:v>
                </c:pt>
                <c:pt idx="681">
                  <c:v>IX.10</c:v>
                </c:pt>
                <c:pt idx="682">
                  <c:v>IX.10</c:v>
                </c:pt>
                <c:pt idx="683">
                  <c:v>IX.10</c:v>
                </c:pt>
                <c:pt idx="684">
                  <c:v>IX.10</c:v>
                </c:pt>
                <c:pt idx="685">
                  <c:v>IX.10</c:v>
                </c:pt>
                <c:pt idx="686">
                  <c:v>IX.10</c:v>
                </c:pt>
                <c:pt idx="687">
                  <c:v>IX.10</c:v>
                </c:pt>
                <c:pt idx="688">
                  <c:v>IX.10</c:v>
                </c:pt>
                <c:pt idx="689">
                  <c:v>IX.10</c:v>
                </c:pt>
                <c:pt idx="690">
                  <c:v>IX.10</c:v>
                </c:pt>
                <c:pt idx="691">
                  <c:v>IX.10</c:v>
                </c:pt>
                <c:pt idx="692">
                  <c:v>IX.10</c:v>
                </c:pt>
                <c:pt idx="693">
                  <c:v>IX.10</c:v>
                </c:pt>
                <c:pt idx="694">
                  <c:v>IX.10</c:v>
                </c:pt>
                <c:pt idx="695">
                  <c:v>IX.10</c:v>
                </c:pt>
                <c:pt idx="696">
                  <c:v>IX.10</c:v>
                </c:pt>
                <c:pt idx="697">
                  <c:v>IX.10</c:v>
                </c:pt>
                <c:pt idx="698">
                  <c:v>IX.10</c:v>
                </c:pt>
                <c:pt idx="699">
                  <c:v>X.10</c:v>
                </c:pt>
                <c:pt idx="700">
                  <c:v>X.10</c:v>
                </c:pt>
                <c:pt idx="701">
                  <c:v>X.10</c:v>
                </c:pt>
                <c:pt idx="702">
                  <c:v>X.10</c:v>
                </c:pt>
                <c:pt idx="703">
                  <c:v>X.10</c:v>
                </c:pt>
                <c:pt idx="704">
                  <c:v>X.10</c:v>
                </c:pt>
                <c:pt idx="705">
                  <c:v>X.10</c:v>
                </c:pt>
                <c:pt idx="706">
                  <c:v>X.10</c:v>
                </c:pt>
                <c:pt idx="707">
                  <c:v>X.10</c:v>
                </c:pt>
                <c:pt idx="708">
                  <c:v>X.10</c:v>
                </c:pt>
                <c:pt idx="709">
                  <c:v>X.10</c:v>
                </c:pt>
                <c:pt idx="710">
                  <c:v>X.10</c:v>
                </c:pt>
                <c:pt idx="711">
                  <c:v>X.10</c:v>
                </c:pt>
                <c:pt idx="712">
                  <c:v>X.10</c:v>
                </c:pt>
                <c:pt idx="713">
                  <c:v>X.10</c:v>
                </c:pt>
                <c:pt idx="714">
                  <c:v>X.10</c:v>
                </c:pt>
                <c:pt idx="715">
                  <c:v>X.10</c:v>
                </c:pt>
                <c:pt idx="716">
                  <c:v>X.10</c:v>
                </c:pt>
                <c:pt idx="717">
                  <c:v>X.10</c:v>
                </c:pt>
                <c:pt idx="718">
                  <c:v>X.10</c:v>
                </c:pt>
                <c:pt idx="719">
                  <c:v>X.10</c:v>
                </c:pt>
                <c:pt idx="720">
                  <c:v>XI.10</c:v>
                </c:pt>
                <c:pt idx="721">
                  <c:v>XI.10</c:v>
                </c:pt>
                <c:pt idx="722">
                  <c:v>XI.10</c:v>
                </c:pt>
                <c:pt idx="723">
                  <c:v>XI.10</c:v>
                </c:pt>
                <c:pt idx="724">
                  <c:v>XI.10</c:v>
                </c:pt>
                <c:pt idx="725">
                  <c:v>XI.10</c:v>
                </c:pt>
                <c:pt idx="726">
                  <c:v>XI.10</c:v>
                </c:pt>
                <c:pt idx="727">
                  <c:v>XI.10</c:v>
                </c:pt>
                <c:pt idx="728">
                  <c:v>XI.10</c:v>
                </c:pt>
                <c:pt idx="729">
                  <c:v>XI.10</c:v>
                </c:pt>
                <c:pt idx="730">
                  <c:v>XI.10</c:v>
                </c:pt>
                <c:pt idx="731">
                  <c:v>XI.10</c:v>
                </c:pt>
                <c:pt idx="732">
                  <c:v>XI.10</c:v>
                </c:pt>
                <c:pt idx="733">
                  <c:v>XI.10</c:v>
                </c:pt>
                <c:pt idx="734">
                  <c:v>XI.10</c:v>
                </c:pt>
                <c:pt idx="735">
                  <c:v>XI.10</c:v>
                </c:pt>
                <c:pt idx="736">
                  <c:v>XI.10</c:v>
                </c:pt>
                <c:pt idx="737">
                  <c:v>XI.10</c:v>
                </c:pt>
                <c:pt idx="738">
                  <c:v>XI.10</c:v>
                </c:pt>
                <c:pt idx="739">
                  <c:v>XI.10</c:v>
                </c:pt>
                <c:pt idx="740">
                  <c:v>XI.10</c:v>
                </c:pt>
                <c:pt idx="741">
                  <c:v>XI.10</c:v>
                </c:pt>
                <c:pt idx="742">
                  <c:v>XII.10</c:v>
                </c:pt>
                <c:pt idx="743">
                  <c:v>XII.10</c:v>
                </c:pt>
                <c:pt idx="744">
                  <c:v>XII.10</c:v>
                </c:pt>
                <c:pt idx="745">
                  <c:v>XII.10</c:v>
                </c:pt>
                <c:pt idx="746">
                  <c:v>XII.10</c:v>
                </c:pt>
                <c:pt idx="747">
                  <c:v>XII.10</c:v>
                </c:pt>
                <c:pt idx="748">
                  <c:v>XII.10</c:v>
                </c:pt>
                <c:pt idx="749">
                  <c:v>XII.10</c:v>
                </c:pt>
                <c:pt idx="750">
                  <c:v>XII.10</c:v>
                </c:pt>
                <c:pt idx="751">
                  <c:v>XII.10</c:v>
                </c:pt>
                <c:pt idx="752">
                  <c:v>XII.10</c:v>
                </c:pt>
                <c:pt idx="753">
                  <c:v>XII.10</c:v>
                </c:pt>
                <c:pt idx="754">
                  <c:v>XII.10</c:v>
                </c:pt>
                <c:pt idx="755">
                  <c:v>XII.10</c:v>
                </c:pt>
                <c:pt idx="756">
                  <c:v>XII.10</c:v>
                </c:pt>
                <c:pt idx="757">
                  <c:v>XII.10</c:v>
                </c:pt>
                <c:pt idx="758">
                  <c:v>XII.10</c:v>
                </c:pt>
                <c:pt idx="759">
                  <c:v>XII.10</c:v>
                </c:pt>
                <c:pt idx="760">
                  <c:v>XII.10</c:v>
                </c:pt>
                <c:pt idx="761">
                  <c:v>XII.10</c:v>
                </c:pt>
                <c:pt idx="762">
                  <c:v>XII.10</c:v>
                </c:pt>
                <c:pt idx="763">
                  <c:v>XII.10</c:v>
                </c:pt>
                <c:pt idx="764">
                  <c:v>XII.10</c:v>
                </c:pt>
                <c:pt idx="765">
                  <c:v>I.11</c:v>
                </c:pt>
                <c:pt idx="766">
                  <c:v>I.11</c:v>
                </c:pt>
                <c:pt idx="767">
                  <c:v>I.11</c:v>
                </c:pt>
                <c:pt idx="768">
                  <c:v>I.11</c:v>
                </c:pt>
                <c:pt idx="769">
                  <c:v>I.11</c:v>
                </c:pt>
                <c:pt idx="770">
                  <c:v>I.11</c:v>
                </c:pt>
                <c:pt idx="771">
                  <c:v>I.11</c:v>
                </c:pt>
                <c:pt idx="772">
                  <c:v>I.11</c:v>
                </c:pt>
                <c:pt idx="773">
                  <c:v>I.11</c:v>
                </c:pt>
                <c:pt idx="774">
                  <c:v>I.11</c:v>
                </c:pt>
                <c:pt idx="775">
                  <c:v>I.11</c:v>
                </c:pt>
                <c:pt idx="776">
                  <c:v>I.11</c:v>
                </c:pt>
                <c:pt idx="777">
                  <c:v>I.11</c:v>
                </c:pt>
                <c:pt idx="778">
                  <c:v>I.11</c:v>
                </c:pt>
                <c:pt idx="779">
                  <c:v>I.11</c:v>
                </c:pt>
                <c:pt idx="780">
                  <c:v>I.11</c:v>
                </c:pt>
                <c:pt idx="781">
                  <c:v>I.11</c:v>
                </c:pt>
                <c:pt idx="782">
                  <c:v>I.11</c:v>
                </c:pt>
                <c:pt idx="783">
                  <c:v>I.11</c:v>
                </c:pt>
                <c:pt idx="784">
                  <c:v>I.11</c:v>
                </c:pt>
                <c:pt idx="785">
                  <c:v>I.11</c:v>
                </c:pt>
                <c:pt idx="786">
                  <c:v>II.11</c:v>
                </c:pt>
                <c:pt idx="787">
                  <c:v>II.11</c:v>
                </c:pt>
                <c:pt idx="788">
                  <c:v>II.11</c:v>
                </c:pt>
                <c:pt idx="789">
                  <c:v>II.11</c:v>
                </c:pt>
                <c:pt idx="790">
                  <c:v>II.11</c:v>
                </c:pt>
                <c:pt idx="791">
                  <c:v>II.11</c:v>
                </c:pt>
                <c:pt idx="792">
                  <c:v>II.11</c:v>
                </c:pt>
                <c:pt idx="793">
                  <c:v>II.11</c:v>
                </c:pt>
                <c:pt idx="794">
                  <c:v>II.11</c:v>
                </c:pt>
                <c:pt idx="795">
                  <c:v>II.11</c:v>
                </c:pt>
                <c:pt idx="796">
                  <c:v>II.11</c:v>
                </c:pt>
                <c:pt idx="797">
                  <c:v>II.11</c:v>
                </c:pt>
                <c:pt idx="798">
                  <c:v>II.11</c:v>
                </c:pt>
                <c:pt idx="799">
                  <c:v>II.11</c:v>
                </c:pt>
                <c:pt idx="800">
                  <c:v>II.11</c:v>
                </c:pt>
                <c:pt idx="801">
                  <c:v>II.11</c:v>
                </c:pt>
                <c:pt idx="802">
                  <c:v>II.11</c:v>
                </c:pt>
                <c:pt idx="803">
                  <c:v>II.11</c:v>
                </c:pt>
                <c:pt idx="804">
                  <c:v>II.11</c:v>
                </c:pt>
                <c:pt idx="805">
                  <c:v>II.11</c:v>
                </c:pt>
                <c:pt idx="806">
                  <c:v>III.11</c:v>
                </c:pt>
                <c:pt idx="807">
                  <c:v>III.11</c:v>
                </c:pt>
                <c:pt idx="808">
                  <c:v>III.11</c:v>
                </c:pt>
                <c:pt idx="809">
                  <c:v>III.11</c:v>
                </c:pt>
                <c:pt idx="810">
                  <c:v>III.11</c:v>
                </c:pt>
                <c:pt idx="811">
                  <c:v>III.11</c:v>
                </c:pt>
                <c:pt idx="812">
                  <c:v>III.11</c:v>
                </c:pt>
                <c:pt idx="813">
                  <c:v>III.11</c:v>
                </c:pt>
                <c:pt idx="814">
                  <c:v>III.11</c:v>
                </c:pt>
                <c:pt idx="815">
                  <c:v>III.11</c:v>
                </c:pt>
                <c:pt idx="816">
                  <c:v>III.11</c:v>
                </c:pt>
                <c:pt idx="817">
                  <c:v>III.11</c:v>
                </c:pt>
                <c:pt idx="818">
                  <c:v>III.11</c:v>
                </c:pt>
                <c:pt idx="819">
                  <c:v>III.11</c:v>
                </c:pt>
                <c:pt idx="820">
                  <c:v>III.11</c:v>
                </c:pt>
                <c:pt idx="821">
                  <c:v>III.11</c:v>
                </c:pt>
                <c:pt idx="822">
                  <c:v>III.11</c:v>
                </c:pt>
                <c:pt idx="823">
                  <c:v>III.11</c:v>
                </c:pt>
                <c:pt idx="824">
                  <c:v>III.11</c:v>
                </c:pt>
                <c:pt idx="825">
                  <c:v>III.11</c:v>
                </c:pt>
                <c:pt idx="826">
                  <c:v>III.11</c:v>
                </c:pt>
                <c:pt idx="827">
                  <c:v>III.11</c:v>
                </c:pt>
                <c:pt idx="828">
                  <c:v>III.11</c:v>
                </c:pt>
                <c:pt idx="829">
                  <c:v>IV.11</c:v>
                </c:pt>
                <c:pt idx="830">
                  <c:v>IV.11</c:v>
                </c:pt>
                <c:pt idx="831">
                  <c:v>IV.11</c:v>
                </c:pt>
                <c:pt idx="832">
                  <c:v>IV.11</c:v>
                </c:pt>
                <c:pt idx="833">
                  <c:v>IV.11</c:v>
                </c:pt>
                <c:pt idx="834">
                  <c:v>IV.11</c:v>
                </c:pt>
                <c:pt idx="835">
                  <c:v>IV.11</c:v>
                </c:pt>
                <c:pt idx="836">
                  <c:v>IV.11</c:v>
                </c:pt>
                <c:pt idx="837">
                  <c:v>IV.11</c:v>
                </c:pt>
                <c:pt idx="838">
                  <c:v>IV.11</c:v>
                </c:pt>
                <c:pt idx="839">
                  <c:v>IV.11</c:v>
                </c:pt>
                <c:pt idx="840">
                  <c:v>IV.11</c:v>
                </c:pt>
                <c:pt idx="841">
                  <c:v>IV.11</c:v>
                </c:pt>
                <c:pt idx="842">
                  <c:v>IV.11</c:v>
                </c:pt>
                <c:pt idx="843">
                  <c:v>IV.11</c:v>
                </c:pt>
                <c:pt idx="844">
                  <c:v>IV.11</c:v>
                </c:pt>
                <c:pt idx="845">
                  <c:v>IV.11</c:v>
                </c:pt>
                <c:pt idx="846">
                  <c:v>IV.11</c:v>
                </c:pt>
                <c:pt idx="847">
                  <c:v>IV.11</c:v>
                </c:pt>
                <c:pt idx="848">
                  <c:v>V.11</c:v>
                </c:pt>
                <c:pt idx="849">
                  <c:v>V.11</c:v>
                </c:pt>
                <c:pt idx="850">
                  <c:v>V.11</c:v>
                </c:pt>
                <c:pt idx="851">
                  <c:v>V.11</c:v>
                </c:pt>
                <c:pt idx="852">
                  <c:v>V.11</c:v>
                </c:pt>
                <c:pt idx="853">
                  <c:v>V.11</c:v>
                </c:pt>
                <c:pt idx="854">
                  <c:v>V.11</c:v>
                </c:pt>
                <c:pt idx="855">
                  <c:v>V.11</c:v>
                </c:pt>
                <c:pt idx="856">
                  <c:v>V.11</c:v>
                </c:pt>
                <c:pt idx="857">
                  <c:v>V.11</c:v>
                </c:pt>
                <c:pt idx="858">
                  <c:v>V.11</c:v>
                </c:pt>
                <c:pt idx="859">
                  <c:v>V.11</c:v>
                </c:pt>
                <c:pt idx="860">
                  <c:v>V.11</c:v>
                </c:pt>
                <c:pt idx="861">
                  <c:v>V.11</c:v>
                </c:pt>
                <c:pt idx="862">
                  <c:v>V.11</c:v>
                </c:pt>
                <c:pt idx="863">
                  <c:v>V.11</c:v>
                </c:pt>
                <c:pt idx="864">
                  <c:v>V.11</c:v>
                </c:pt>
                <c:pt idx="865">
                  <c:v>V.11</c:v>
                </c:pt>
                <c:pt idx="866">
                  <c:v>V.11</c:v>
                </c:pt>
                <c:pt idx="867">
                  <c:v>V.11</c:v>
                </c:pt>
                <c:pt idx="868">
                  <c:v>V.11</c:v>
                </c:pt>
                <c:pt idx="869">
                  <c:v>V.11</c:v>
                </c:pt>
                <c:pt idx="870">
                  <c:v>VI.11</c:v>
                </c:pt>
                <c:pt idx="871">
                  <c:v>VI.11</c:v>
                </c:pt>
                <c:pt idx="872">
                  <c:v>VI.11</c:v>
                </c:pt>
                <c:pt idx="873">
                  <c:v>VI.11</c:v>
                </c:pt>
                <c:pt idx="874">
                  <c:v>VI.11</c:v>
                </c:pt>
                <c:pt idx="875">
                  <c:v>VI.11</c:v>
                </c:pt>
                <c:pt idx="876">
                  <c:v>VI.11</c:v>
                </c:pt>
                <c:pt idx="877">
                  <c:v>VI.11</c:v>
                </c:pt>
                <c:pt idx="878">
                  <c:v>VI.11</c:v>
                </c:pt>
                <c:pt idx="879">
                  <c:v>VI.11</c:v>
                </c:pt>
                <c:pt idx="880">
                  <c:v>VI.11</c:v>
                </c:pt>
                <c:pt idx="881">
                  <c:v>VI.11</c:v>
                </c:pt>
                <c:pt idx="882">
                  <c:v>VI.11</c:v>
                </c:pt>
                <c:pt idx="883">
                  <c:v>VI.11</c:v>
                </c:pt>
                <c:pt idx="884">
                  <c:v>VI.11</c:v>
                </c:pt>
                <c:pt idx="885">
                  <c:v>VI.11</c:v>
                </c:pt>
                <c:pt idx="886">
                  <c:v>VI.11</c:v>
                </c:pt>
                <c:pt idx="887">
                  <c:v>VI.11</c:v>
                </c:pt>
                <c:pt idx="888">
                  <c:v>VI.11</c:v>
                </c:pt>
                <c:pt idx="889">
                  <c:v>VI.11</c:v>
                </c:pt>
                <c:pt idx="890">
                  <c:v>VI.11</c:v>
                </c:pt>
                <c:pt idx="891">
                  <c:v>VI.11</c:v>
                </c:pt>
                <c:pt idx="892">
                  <c:v>VII.11</c:v>
                </c:pt>
                <c:pt idx="893">
                  <c:v>VII.11</c:v>
                </c:pt>
                <c:pt idx="894">
                  <c:v>VII.11</c:v>
                </c:pt>
                <c:pt idx="895">
                  <c:v>VII.11</c:v>
                </c:pt>
                <c:pt idx="896">
                  <c:v>VII.11</c:v>
                </c:pt>
                <c:pt idx="897">
                  <c:v>VII.11</c:v>
                </c:pt>
                <c:pt idx="898">
                  <c:v>VII.11</c:v>
                </c:pt>
                <c:pt idx="899">
                  <c:v>VII.11</c:v>
                </c:pt>
                <c:pt idx="900">
                  <c:v>VII.11</c:v>
                </c:pt>
                <c:pt idx="901">
                  <c:v>VII.11</c:v>
                </c:pt>
                <c:pt idx="902">
                  <c:v>VII.11</c:v>
                </c:pt>
                <c:pt idx="903">
                  <c:v>VII.11</c:v>
                </c:pt>
                <c:pt idx="904">
                  <c:v>VII.11</c:v>
                </c:pt>
                <c:pt idx="905">
                  <c:v>VII.11</c:v>
                </c:pt>
                <c:pt idx="906">
                  <c:v>VII.11</c:v>
                </c:pt>
                <c:pt idx="907">
                  <c:v>VII.11</c:v>
                </c:pt>
                <c:pt idx="908">
                  <c:v>VII.11</c:v>
                </c:pt>
                <c:pt idx="909">
                  <c:v>VII.11</c:v>
                </c:pt>
                <c:pt idx="910">
                  <c:v>VII.11</c:v>
                </c:pt>
                <c:pt idx="911">
                  <c:v>VII.11</c:v>
                </c:pt>
                <c:pt idx="912">
                  <c:v>VII.11</c:v>
                </c:pt>
                <c:pt idx="913">
                  <c:v>VIII.11</c:v>
                </c:pt>
                <c:pt idx="914">
                  <c:v>VIII.11</c:v>
                </c:pt>
                <c:pt idx="915">
                  <c:v>VIII.11</c:v>
                </c:pt>
                <c:pt idx="916">
                  <c:v>VIII.11</c:v>
                </c:pt>
                <c:pt idx="917">
                  <c:v>VIII.11</c:v>
                </c:pt>
                <c:pt idx="918">
                  <c:v>VIII.11</c:v>
                </c:pt>
                <c:pt idx="919">
                  <c:v>VIII.11</c:v>
                </c:pt>
                <c:pt idx="920">
                  <c:v>VIII.11</c:v>
                </c:pt>
                <c:pt idx="921">
                  <c:v>VIII.11</c:v>
                </c:pt>
                <c:pt idx="922">
                  <c:v>VIII.11</c:v>
                </c:pt>
                <c:pt idx="923">
                  <c:v>VIII.11</c:v>
                </c:pt>
                <c:pt idx="924">
                  <c:v>VIII.11</c:v>
                </c:pt>
                <c:pt idx="925">
                  <c:v>VIII.11</c:v>
                </c:pt>
                <c:pt idx="926">
                  <c:v>VIII.11</c:v>
                </c:pt>
                <c:pt idx="927">
                  <c:v>VIII.11</c:v>
                </c:pt>
                <c:pt idx="928">
                  <c:v>VIII.11</c:v>
                </c:pt>
                <c:pt idx="929">
                  <c:v>VIII.11</c:v>
                </c:pt>
                <c:pt idx="930">
                  <c:v>VIII.11</c:v>
                </c:pt>
                <c:pt idx="931">
                  <c:v>VIII.11</c:v>
                </c:pt>
                <c:pt idx="932">
                  <c:v>VIII.11</c:v>
                </c:pt>
                <c:pt idx="933">
                  <c:v>VIII.11</c:v>
                </c:pt>
                <c:pt idx="934">
                  <c:v>VIII.11</c:v>
                </c:pt>
                <c:pt idx="935">
                  <c:v>VIII.11</c:v>
                </c:pt>
                <c:pt idx="936">
                  <c:v>IX.11</c:v>
                </c:pt>
                <c:pt idx="937">
                  <c:v>IX.11</c:v>
                </c:pt>
                <c:pt idx="938">
                  <c:v>IX.11</c:v>
                </c:pt>
                <c:pt idx="939">
                  <c:v>IX.11</c:v>
                </c:pt>
                <c:pt idx="940">
                  <c:v>IX.11</c:v>
                </c:pt>
                <c:pt idx="941">
                  <c:v>IX.11</c:v>
                </c:pt>
                <c:pt idx="942">
                  <c:v>IX.11</c:v>
                </c:pt>
                <c:pt idx="943">
                  <c:v>IX.11</c:v>
                </c:pt>
                <c:pt idx="944">
                  <c:v>IX.11</c:v>
                </c:pt>
                <c:pt idx="945">
                  <c:v>IX.11</c:v>
                </c:pt>
                <c:pt idx="946">
                  <c:v>IX.11</c:v>
                </c:pt>
                <c:pt idx="947">
                  <c:v>IX.11</c:v>
                </c:pt>
                <c:pt idx="948">
                  <c:v>IX.11</c:v>
                </c:pt>
                <c:pt idx="949">
                  <c:v>IX.11</c:v>
                </c:pt>
                <c:pt idx="950">
                  <c:v>IX.11</c:v>
                </c:pt>
                <c:pt idx="951">
                  <c:v>IX.11</c:v>
                </c:pt>
                <c:pt idx="952">
                  <c:v>IX.11</c:v>
                </c:pt>
                <c:pt idx="953">
                  <c:v>IX.11</c:v>
                </c:pt>
                <c:pt idx="954">
                  <c:v>IX.11</c:v>
                </c:pt>
                <c:pt idx="955">
                  <c:v>IX.11</c:v>
                </c:pt>
                <c:pt idx="956">
                  <c:v>IX.11</c:v>
                </c:pt>
                <c:pt idx="957">
                  <c:v>IX.11</c:v>
                </c:pt>
                <c:pt idx="958">
                  <c:v>X.11</c:v>
                </c:pt>
                <c:pt idx="959">
                  <c:v>X.11</c:v>
                </c:pt>
                <c:pt idx="960">
                  <c:v>X.11</c:v>
                </c:pt>
                <c:pt idx="961">
                  <c:v>X.11</c:v>
                </c:pt>
                <c:pt idx="962">
                  <c:v>X.11</c:v>
                </c:pt>
                <c:pt idx="963">
                  <c:v>X.11</c:v>
                </c:pt>
                <c:pt idx="964">
                  <c:v>X.11</c:v>
                </c:pt>
                <c:pt idx="965">
                  <c:v>X.11</c:v>
                </c:pt>
                <c:pt idx="966">
                  <c:v>X.11</c:v>
                </c:pt>
              </c:strCache>
            </c:strRef>
          </c:cat>
          <c:val>
            <c:numRef>
              <c:f>Sheet1!$E$2:$E$980</c:f>
              <c:numCache>
                <c:formatCode>General</c:formatCode>
                <c:ptCount val="967"/>
                <c:pt idx="0">
                  <c:v>100</c:v>
                </c:pt>
                <c:pt idx="1">
                  <c:v>100.1721600999999</c:v>
                </c:pt>
                <c:pt idx="2">
                  <c:v>100.0083302999999</c:v>
                </c:pt>
                <c:pt idx="3">
                  <c:v>100.1027406999999</c:v>
                </c:pt>
                <c:pt idx="4">
                  <c:v>99.808402519999888</c:v>
                </c:pt>
                <c:pt idx="5">
                  <c:v>99.769527670000073</c:v>
                </c:pt>
                <c:pt idx="6">
                  <c:v>99.880598669999998</c:v>
                </c:pt>
                <c:pt idx="7">
                  <c:v>99.464082410000003</c:v>
                </c:pt>
                <c:pt idx="8">
                  <c:v>99.469635960000105</c:v>
                </c:pt>
                <c:pt idx="9">
                  <c:v>99.236386859999897</c:v>
                </c:pt>
                <c:pt idx="10">
                  <c:v>100.02221419999999</c:v>
                </c:pt>
                <c:pt idx="11">
                  <c:v>99.966678700000003</c:v>
                </c:pt>
                <c:pt idx="12">
                  <c:v>100.4220698</c:v>
                </c:pt>
                <c:pt idx="13">
                  <c:v>101.2384417</c:v>
                </c:pt>
                <c:pt idx="14">
                  <c:v>101.4161553000001</c:v>
                </c:pt>
                <c:pt idx="15">
                  <c:v>101.0468442</c:v>
                </c:pt>
                <c:pt idx="16">
                  <c:v>100.4220698</c:v>
                </c:pt>
                <c:pt idx="17">
                  <c:v>100.4720517999999</c:v>
                </c:pt>
                <c:pt idx="18">
                  <c:v>100.5081498</c:v>
                </c:pt>
                <c:pt idx="19">
                  <c:v>100.4442840000001</c:v>
                </c:pt>
                <c:pt idx="20">
                  <c:v>100.28323109999999</c:v>
                </c:pt>
                <c:pt idx="21">
                  <c:v>100.641435</c:v>
                </c:pt>
                <c:pt idx="22">
                  <c:v>99.811179300000006</c:v>
                </c:pt>
                <c:pt idx="23">
                  <c:v>99.20028877999998</c:v>
                </c:pt>
                <c:pt idx="24">
                  <c:v>99.408546909999998</c:v>
                </c:pt>
                <c:pt idx="25">
                  <c:v>99.852830919999889</c:v>
                </c:pt>
                <c:pt idx="26">
                  <c:v>100.4637214000001</c:v>
                </c:pt>
                <c:pt idx="27">
                  <c:v>100.4109627000001</c:v>
                </c:pt>
                <c:pt idx="28">
                  <c:v>100.3470969000001</c:v>
                </c:pt>
                <c:pt idx="29">
                  <c:v>100.1138477999999</c:v>
                </c:pt>
                <c:pt idx="30">
                  <c:v>99.958348369999896</c:v>
                </c:pt>
                <c:pt idx="31">
                  <c:v>99.541832119999867</c:v>
                </c:pt>
                <c:pt idx="32">
                  <c:v>99.686224420000073</c:v>
                </c:pt>
                <c:pt idx="33">
                  <c:v>99.344681089999995</c:v>
                </c:pt>
                <c:pt idx="34">
                  <c:v>99.08088746</c:v>
                </c:pt>
                <c:pt idx="35">
                  <c:v>99.505734039999865</c:v>
                </c:pt>
                <c:pt idx="36">
                  <c:v>99.036459059999999</c:v>
                </c:pt>
                <c:pt idx="37">
                  <c:v>99.186404909999979</c:v>
                </c:pt>
                <c:pt idx="38">
                  <c:v>98.603282149999927</c:v>
                </c:pt>
                <c:pt idx="39">
                  <c:v>98.028489709999988</c:v>
                </c:pt>
                <c:pt idx="40">
                  <c:v>98.256185270000003</c:v>
                </c:pt>
                <c:pt idx="41">
                  <c:v>97.836892229999989</c:v>
                </c:pt>
                <c:pt idx="42">
                  <c:v>98.034043260000075</c:v>
                </c:pt>
                <c:pt idx="43">
                  <c:v>97.934079359999998</c:v>
                </c:pt>
                <c:pt idx="44">
                  <c:v>98.081248439999982</c:v>
                </c:pt>
                <c:pt idx="45">
                  <c:v>97.995168410000005</c:v>
                </c:pt>
                <c:pt idx="46">
                  <c:v>98.217310420000075</c:v>
                </c:pt>
                <c:pt idx="47">
                  <c:v>99.447421759999997</c:v>
                </c:pt>
                <c:pt idx="48">
                  <c:v>98.950379029999979</c:v>
                </c:pt>
                <c:pt idx="49">
                  <c:v>98.125676839999826</c:v>
                </c:pt>
                <c:pt idx="50">
                  <c:v>98.217310420000075</c:v>
                </c:pt>
                <c:pt idx="51">
                  <c:v>98.39502401999998</c:v>
                </c:pt>
                <c:pt idx="52">
                  <c:v>97.964623890000098</c:v>
                </c:pt>
                <c:pt idx="53">
                  <c:v>98.486657600000086</c:v>
                </c:pt>
                <c:pt idx="54">
                  <c:v>98.011829059999997</c:v>
                </c:pt>
                <c:pt idx="55">
                  <c:v>98.034043260000075</c:v>
                </c:pt>
                <c:pt idx="56">
                  <c:v>98.208980089999983</c:v>
                </c:pt>
                <c:pt idx="57">
                  <c:v>98.047927139999999</c:v>
                </c:pt>
                <c:pt idx="58">
                  <c:v>98.07569488999998</c:v>
                </c:pt>
                <c:pt idx="59">
                  <c:v>97.897981279999982</c:v>
                </c:pt>
                <c:pt idx="60">
                  <c:v>97.809124479999994</c:v>
                </c:pt>
                <c:pt idx="61">
                  <c:v>97.798017380000005</c:v>
                </c:pt>
                <c:pt idx="62">
                  <c:v>97.484241800000007</c:v>
                </c:pt>
                <c:pt idx="63">
                  <c:v>96.998306169999978</c:v>
                </c:pt>
                <c:pt idx="64">
                  <c:v>96.723405439999979</c:v>
                </c:pt>
                <c:pt idx="65">
                  <c:v>96.473495679999999</c:v>
                </c:pt>
                <c:pt idx="66">
                  <c:v>95.987560050000013</c:v>
                </c:pt>
                <c:pt idx="67">
                  <c:v>96.062532969999978</c:v>
                </c:pt>
                <c:pt idx="68">
                  <c:v>95.940354869999993</c:v>
                </c:pt>
                <c:pt idx="69">
                  <c:v>95.548829589999997</c:v>
                </c:pt>
                <c:pt idx="70">
                  <c:v>95.343348239999898</c:v>
                </c:pt>
                <c:pt idx="71">
                  <c:v>94.757448699999998</c:v>
                </c:pt>
                <c:pt idx="72">
                  <c:v>94.696359650000005</c:v>
                </c:pt>
                <c:pt idx="73">
                  <c:v>95.001804899999982</c:v>
                </c:pt>
                <c:pt idx="74">
                  <c:v>94.960153280000142</c:v>
                </c:pt>
                <c:pt idx="75">
                  <c:v>94.937939080000106</c:v>
                </c:pt>
                <c:pt idx="76">
                  <c:v>94.92960875</c:v>
                </c:pt>
                <c:pt idx="77">
                  <c:v>94.821314529999981</c:v>
                </c:pt>
                <c:pt idx="78">
                  <c:v>94.879626799999983</c:v>
                </c:pt>
                <c:pt idx="79">
                  <c:v>94.91294809999998</c:v>
                </c:pt>
                <c:pt idx="80">
                  <c:v>95.160081079999927</c:v>
                </c:pt>
                <c:pt idx="81">
                  <c:v>95.326687589999949</c:v>
                </c:pt>
                <c:pt idx="82">
                  <c:v>95.976452949999981</c:v>
                </c:pt>
                <c:pt idx="83">
                  <c:v>95.840390970000001</c:v>
                </c:pt>
                <c:pt idx="84">
                  <c:v>95.84872129999998</c:v>
                </c:pt>
                <c:pt idx="85">
                  <c:v>95.584927670000013</c:v>
                </c:pt>
                <c:pt idx="86">
                  <c:v>95.443312140000003</c:v>
                </c:pt>
                <c:pt idx="87">
                  <c:v>95.046233299999997</c:v>
                </c:pt>
                <c:pt idx="88">
                  <c:v>95.051786849999928</c:v>
                </c:pt>
                <c:pt idx="89">
                  <c:v>94.438119570000026</c:v>
                </c:pt>
                <c:pt idx="90">
                  <c:v>94.210424009999997</c:v>
                </c:pt>
                <c:pt idx="91">
                  <c:v>93.960514259999997</c:v>
                </c:pt>
                <c:pt idx="92">
                  <c:v>94.385360839999876</c:v>
                </c:pt>
                <c:pt idx="93">
                  <c:v>94.427012469999994</c:v>
                </c:pt>
                <c:pt idx="94">
                  <c:v>94.104906560000003</c:v>
                </c:pt>
                <c:pt idx="95">
                  <c:v>93.99383555999998</c:v>
                </c:pt>
                <c:pt idx="96">
                  <c:v>94.082692359999868</c:v>
                </c:pt>
                <c:pt idx="97">
                  <c:v>94.146558189999979</c:v>
                </c:pt>
                <c:pt idx="98">
                  <c:v>94.951822949999993</c:v>
                </c:pt>
                <c:pt idx="99">
                  <c:v>94.468664090000075</c:v>
                </c:pt>
                <c:pt idx="100">
                  <c:v>94.354816319999927</c:v>
                </c:pt>
                <c:pt idx="101">
                  <c:v>94.346485990000005</c:v>
                </c:pt>
                <c:pt idx="102">
                  <c:v>94.288173720000003</c:v>
                </c:pt>
                <c:pt idx="103">
                  <c:v>93.971621360000071</c:v>
                </c:pt>
                <c:pt idx="104">
                  <c:v>93.713381279999979</c:v>
                </c:pt>
                <c:pt idx="105">
                  <c:v>93.879987779999865</c:v>
                </c:pt>
                <c:pt idx="106">
                  <c:v>93.43848054999998</c:v>
                </c:pt>
                <c:pt idx="107">
                  <c:v>93.752256129999978</c:v>
                </c:pt>
                <c:pt idx="108">
                  <c:v>93.771693560000074</c:v>
                </c:pt>
                <c:pt idx="109">
                  <c:v>93.904978760000006</c:v>
                </c:pt>
                <c:pt idx="110">
                  <c:v>93.988282009999978</c:v>
                </c:pt>
                <c:pt idx="111">
                  <c:v>93.896648429999999</c:v>
                </c:pt>
                <c:pt idx="112">
                  <c:v>93.688390299999867</c:v>
                </c:pt>
                <c:pt idx="113">
                  <c:v>94.174325940000003</c:v>
                </c:pt>
                <c:pt idx="114">
                  <c:v>94.077138809999866</c:v>
                </c:pt>
                <c:pt idx="115">
                  <c:v>94.113236889999982</c:v>
                </c:pt>
                <c:pt idx="116">
                  <c:v>93.913309080000104</c:v>
                </c:pt>
                <c:pt idx="117">
                  <c:v>93.796684529999993</c:v>
                </c:pt>
                <c:pt idx="118">
                  <c:v>93.513453479999995</c:v>
                </c:pt>
                <c:pt idx="119">
                  <c:v>93.466248300000004</c:v>
                </c:pt>
                <c:pt idx="120">
                  <c:v>93.391275370000002</c:v>
                </c:pt>
                <c:pt idx="121">
                  <c:v>93.474578620000003</c:v>
                </c:pt>
                <c:pt idx="122">
                  <c:v>93.224668870000002</c:v>
                </c:pt>
                <c:pt idx="123">
                  <c:v>93.174686919999928</c:v>
                </c:pt>
                <c:pt idx="124">
                  <c:v>93.496792819999897</c:v>
                </c:pt>
                <c:pt idx="125">
                  <c:v>93.058062369999988</c:v>
                </c:pt>
                <c:pt idx="126">
                  <c:v>93.330186319999868</c:v>
                </c:pt>
                <c:pt idx="127">
                  <c:v>93.230222420000075</c:v>
                </c:pt>
                <c:pt idx="128">
                  <c:v>92.983089440000072</c:v>
                </c:pt>
                <c:pt idx="129">
                  <c:v>92.341654399999996</c:v>
                </c:pt>
                <c:pt idx="130">
                  <c:v>91.939022019999982</c:v>
                </c:pt>
                <c:pt idx="131">
                  <c:v>91.644683860000086</c:v>
                </c:pt>
                <c:pt idx="132">
                  <c:v>90.83108876999998</c:v>
                </c:pt>
                <c:pt idx="133">
                  <c:v>90.800544250000002</c:v>
                </c:pt>
                <c:pt idx="134">
                  <c:v>90.797767469999997</c:v>
                </c:pt>
                <c:pt idx="135">
                  <c:v>90.336822809999958</c:v>
                </c:pt>
                <c:pt idx="136">
                  <c:v>90.495098990000002</c:v>
                </c:pt>
                <c:pt idx="137">
                  <c:v>89.459361900000005</c:v>
                </c:pt>
                <c:pt idx="138">
                  <c:v>89.509343849999979</c:v>
                </c:pt>
                <c:pt idx="139">
                  <c:v>89.378835419999888</c:v>
                </c:pt>
                <c:pt idx="140">
                  <c:v>89.445478019999896</c:v>
                </c:pt>
                <c:pt idx="141">
                  <c:v>89.712048429999982</c:v>
                </c:pt>
                <c:pt idx="142">
                  <c:v>90.259073109999989</c:v>
                </c:pt>
                <c:pt idx="143">
                  <c:v>89.417710270000072</c:v>
                </c:pt>
                <c:pt idx="144">
                  <c:v>89.078943709999933</c:v>
                </c:pt>
                <c:pt idx="145">
                  <c:v>89.003970789999983</c:v>
                </c:pt>
                <c:pt idx="146">
                  <c:v>89.042845639999982</c:v>
                </c:pt>
                <c:pt idx="147">
                  <c:v>89.370505099999988</c:v>
                </c:pt>
                <c:pt idx="148">
                  <c:v>89.031738539999878</c:v>
                </c:pt>
                <c:pt idx="149">
                  <c:v>89.495459970000013</c:v>
                </c:pt>
                <c:pt idx="150">
                  <c:v>89.220559240000071</c:v>
                </c:pt>
                <c:pt idx="151">
                  <c:v>89.298308939999927</c:v>
                </c:pt>
                <c:pt idx="152">
                  <c:v>89.961958179999982</c:v>
                </c:pt>
                <c:pt idx="153">
                  <c:v>90.128564679999982</c:v>
                </c:pt>
                <c:pt idx="154">
                  <c:v>90.647821620000073</c:v>
                </c:pt>
                <c:pt idx="155">
                  <c:v>90.689473249999978</c:v>
                </c:pt>
                <c:pt idx="156">
                  <c:v>90.94771333000007</c:v>
                </c:pt>
                <c:pt idx="157">
                  <c:v>91.247605030000074</c:v>
                </c:pt>
                <c:pt idx="158">
                  <c:v>91.883486519999877</c:v>
                </c:pt>
                <c:pt idx="159">
                  <c:v>92.688751279999877</c:v>
                </c:pt>
                <c:pt idx="160">
                  <c:v>92.813706159999867</c:v>
                </c:pt>
                <c:pt idx="161">
                  <c:v>92.488823479999994</c:v>
                </c:pt>
                <c:pt idx="162">
                  <c:v>92.091744649999995</c:v>
                </c:pt>
                <c:pt idx="163">
                  <c:v>91.975120099999998</c:v>
                </c:pt>
                <c:pt idx="164">
                  <c:v>91.53083608999998</c:v>
                </c:pt>
                <c:pt idx="165">
                  <c:v>91.758531640000001</c:v>
                </c:pt>
                <c:pt idx="166">
                  <c:v>92.305556329999959</c:v>
                </c:pt>
                <c:pt idx="167">
                  <c:v>92.383306029999929</c:v>
                </c:pt>
                <c:pt idx="168">
                  <c:v>93.016410739999998</c:v>
                </c:pt>
                <c:pt idx="169">
                  <c:v>93.044178489999993</c:v>
                </c:pt>
                <c:pt idx="170">
                  <c:v>92.744286790000075</c:v>
                </c:pt>
                <c:pt idx="171">
                  <c:v>93.10526754</c:v>
                </c:pt>
                <c:pt idx="172">
                  <c:v>93.563435429999998</c:v>
                </c:pt>
                <c:pt idx="173">
                  <c:v>94.021603310000003</c:v>
                </c:pt>
                <c:pt idx="174">
                  <c:v>95.332241139999866</c:v>
                </c:pt>
                <c:pt idx="175">
                  <c:v>96.409629859999995</c:v>
                </c:pt>
                <c:pt idx="176">
                  <c:v>95.840390970000001</c:v>
                </c:pt>
                <c:pt idx="177">
                  <c:v>96.506816979999982</c:v>
                </c:pt>
                <c:pt idx="178">
                  <c:v>95.029572649999949</c:v>
                </c:pt>
                <c:pt idx="179">
                  <c:v>93.480132169999948</c:v>
                </c:pt>
                <c:pt idx="180">
                  <c:v>92.994196540000075</c:v>
                </c:pt>
                <c:pt idx="181">
                  <c:v>94.465887319999865</c:v>
                </c:pt>
                <c:pt idx="182">
                  <c:v>92.966428789999995</c:v>
                </c:pt>
                <c:pt idx="183">
                  <c:v>92.880348759999876</c:v>
                </c:pt>
                <c:pt idx="184">
                  <c:v>91.750201320000002</c:v>
                </c:pt>
                <c:pt idx="185">
                  <c:v>91.716880020000005</c:v>
                </c:pt>
                <c:pt idx="186">
                  <c:v>91.955682670000002</c:v>
                </c:pt>
                <c:pt idx="187">
                  <c:v>92.372198929999897</c:v>
                </c:pt>
                <c:pt idx="188">
                  <c:v>92.730402909999981</c:v>
                </c:pt>
                <c:pt idx="189">
                  <c:v>93.424596670000071</c:v>
                </c:pt>
                <c:pt idx="190">
                  <c:v>93.966067809999998</c:v>
                </c:pt>
                <c:pt idx="191">
                  <c:v>94.318718239999868</c:v>
                </c:pt>
                <c:pt idx="192">
                  <c:v>93.907755530000003</c:v>
                </c:pt>
                <c:pt idx="193">
                  <c:v>94.654708019999887</c:v>
                </c:pt>
                <c:pt idx="194">
                  <c:v>95.179518509999866</c:v>
                </c:pt>
                <c:pt idx="195">
                  <c:v>95.643239940000086</c:v>
                </c:pt>
                <c:pt idx="196">
                  <c:v>95.326687589999949</c:v>
                </c:pt>
                <c:pt idx="197">
                  <c:v>95.923694220000087</c:v>
                </c:pt>
                <c:pt idx="198">
                  <c:v>95.868158719999897</c:v>
                </c:pt>
                <c:pt idx="199">
                  <c:v>98.547746649999993</c:v>
                </c:pt>
                <c:pt idx="200">
                  <c:v>98.786549300000004</c:v>
                </c:pt>
                <c:pt idx="201">
                  <c:v>96.367978229999949</c:v>
                </c:pt>
                <c:pt idx="202">
                  <c:v>97.720267680000106</c:v>
                </c:pt>
                <c:pt idx="203">
                  <c:v>99.408546909999998</c:v>
                </c:pt>
                <c:pt idx="204">
                  <c:v>99.130869410000003</c:v>
                </c:pt>
                <c:pt idx="205">
                  <c:v>99.31413655999998</c:v>
                </c:pt>
                <c:pt idx="206">
                  <c:v>100.2554633</c:v>
                </c:pt>
                <c:pt idx="207">
                  <c:v>104.5178130000001</c:v>
                </c:pt>
                <c:pt idx="208">
                  <c:v>108.3636465</c:v>
                </c:pt>
                <c:pt idx="209">
                  <c:v>107.3917752</c:v>
                </c:pt>
                <c:pt idx="210">
                  <c:v>106.6003943</c:v>
                </c:pt>
                <c:pt idx="211">
                  <c:v>102.7490073</c:v>
                </c:pt>
                <c:pt idx="212">
                  <c:v>99.786188319999866</c:v>
                </c:pt>
                <c:pt idx="213">
                  <c:v>98.992030659999998</c:v>
                </c:pt>
                <c:pt idx="214">
                  <c:v>99.86949156999998</c:v>
                </c:pt>
                <c:pt idx="215">
                  <c:v>98.833754479999982</c:v>
                </c:pt>
                <c:pt idx="216">
                  <c:v>97.925749039999928</c:v>
                </c:pt>
                <c:pt idx="217">
                  <c:v>97.673062509999866</c:v>
                </c:pt>
                <c:pt idx="218">
                  <c:v>100.0194374</c:v>
                </c:pt>
                <c:pt idx="219">
                  <c:v>101.6716186</c:v>
                </c:pt>
                <c:pt idx="220">
                  <c:v>101.2134507</c:v>
                </c:pt>
                <c:pt idx="221">
                  <c:v>104.0874129</c:v>
                </c:pt>
                <c:pt idx="222">
                  <c:v>104.567795</c:v>
                </c:pt>
                <c:pt idx="223">
                  <c:v>103.9235832</c:v>
                </c:pt>
                <c:pt idx="224">
                  <c:v>103.69588760000001</c:v>
                </c:pt>
                <c:pt idx="225">
                  <c:v>104.7677228</c:v>
                </c:pt>
                <c:pt idx="226">
                  <c:v>106.33660070000001</c:v>
                </c:pt>
                <c:pt idx="227">
                  <c:v>106.90583959999999</c:v>
                </c:pt>
                <c:pt idx="228">
                  <c:v>106.90583959999999</c:v>
                </c:pt>
                <c:pt idx="229">
                  <c:v>106.5587426999999</c:v>
                </c:pt>
                <c:pt idx="230">
                  <c:v>107.0863299</c:v>
                </c:pt>
                <c:pt idx="231">
                  <c:v>106.5004304</c:v>
                </c:pt>
                <c:pt idx="232">
                  <c:v>104.6150000999999</c:v>
                </c:pt>
                <c:pt idx="233">
                  <c:v>104.8093744</c:v>
                </c:pt>
                <c:pt idx="234">
                  <c:v>104.81770469999999</c:v>
                </c:pt>
                <c:pt idx="235">
                  <c:v>106.75311689999999</c:v>
                </c:pt>
                <c:pt idx="236">
                  <c:v>106.41990389999999</c:v>
                </c:pt>
                <c:pt idx="237">
                  <c:v>106.9225002</c:v>
                </c:pt>
                <c:pt idx="238">
                  <c:v>107.2529364</c:v>
                </c:pt>
                <c:pt idx="239">
                  <c:v>107.91936250000001</c:v>
                </c:pt>
                <c:pt idx="240">
                  <c:v>107.9471302000001</c:v>
                </c:pt>
                <c:pt idx="241">
                  <c:v>108.9051176000001</c:v>
                </c:pt>
                <c:pt idx="242">
                  <c:v>109.8658817999999</c:v>
                </c:pt>
                <c:pt idx="243">
                  <c:v>110.69613750000001</c:v>
                </c:pt>
                <c:pt idx="244">
                  <c:v>109.9380779</c:v>
                </c:pt>
                <c:pt idx="245">
                  <c:v>110.9293866</c:v>
                </c:pt>
                <c:pt idx="246">
                  <c:v>112.61211230000001</c:v>
                </c:pt>
                <c:pt idx="247">
                  <c:v>113.52844809999991</c:v>
                </c:pt>
                <c:pt idx="248">
                  <c:v>115.70821650000001</c:v>
                </c:pt>
                <c:pt idx="249">
                  <c:v>113.36184160000001</c:v>
                </c:pt>
                <c:pt idx="250">
                  <c:v>113.6811707</c:v>
                </c:pt>
                <c:pt idx="251">
                  <c:v>113.7367062</c:v>
                </c:pt>
                <c:pt idx="252">
                  <c:v>113.4673590000001</c:v>
                </c:pt>
                <c:pt idx="253">
                  <c:v>114.95848719999989</c:v>
                </c:pt>
                <c:pt idx="254">
                  <c:v>115.1389775999999</c:v>
                </c:pt>
                <c:pt idx="255">
                  <c:v>115.3333517999999</c:v>
                </c:pt>
                <c:pt idx="256">
                  <c:v>115.6193597</c:v>
                </c:pt>
                <c:pt idx="257">
                  <c:v>114.8474162000001</c:v>
                </c:pt>
                <c:pt idx="258">
                  <c:v>111.62635709999989</c:v>
                </c:pt>
                <c:pt idx="259">
                  <c:v>110.3684779999999</c:v>
                </c:pt>
                <c:pt idx="260">
                  <c:v>111.94568630000001</c:v>
                </c:pt>
                <c:pt idx="261">
                  <c:v>112.306667</c:v>
                </c:pt>
                <c:pt idx="262">
                  <c:v>112.2650154</c:v>
                </c:pt>
                <c:pt idx="263">
                  <c:v>115.00846919999999</c:v>
                </c:pt>
                <c:pt idx="264">
                  <c:v>115.0695582</c:v>
                </c:pt>
                <c:pt idx="265">
                  <c:v>117.4464777</c:v>
                </c:pt>
                <c:pt idx="266">
                  <c:v>116.0830810999999</c:v>
                </c:pt>
                <c:pt idx="267">
                  <c:v>120.6092244000001</c:v>
                </c:pt>
                <c:pt idx="268">
                  <c:v>121.5394441</c:v>
                </c:pt>
                <c:pt idx="269">
                  <c:v>120.6925277</c:v>
                </c:pt>
                <c:pt idx="270">
                  <c:v>120.1094049</c:v>
                </c:pt>
                <c:pt idx="271">
                  <c:v>123.3026962</c:v>
                </c:pt>
                <c:pt idx="272">
                  <c:v>120.5953406</c:v>
                </c:pt>
                <c:pt idx="273">
                  <c:v>120.90078579999999</c:v>
                </c:pt>
                <c:pt idx="274">
                  <c:v>120.65087609999991</c:v>
                </c:pt>
                <c:pt idx="275">
                  <c:v>121.7338183</c:v>
                </c:pt>
                <c:pt idx="276">
                  <c:v>123.89970289999989</c:v>
                </c:pt>
                <c:pt idx="277">
                  <c:v>123.3471246000001</c:v>
                </c:pt>
                <c:pt idx="278">
                  <c:v>126.32938109999991</c:v>
                </c:pt>
                <c:pt idx="279">
                  <c:v>129.78646599999999</c:v>
                </c:pt>
                <c:pt idx="280">
                  <c:v>129.07838840000011</c:v>
                </c:pt>
                <c:pt idx="281">
                  <c:v>127.7177686000001</c:v>
                </c:pt>
                <c:pt idx="282">
                  <c:v>124.49670949999999</c:v>
                </c:pt>
                <c:pt idx="283">
                  <c:v>123.552606</c:v>
                </c:pt>
                <c:pt idx="284">
                  <c:v>127.30958270000001</c:v>
                </c:pt>
                <c:pt idx="285">
                  <c:v>127.8704911999999</c:v>
                </c:pt>
                <c:pt idx="286">
                  <c:v>128.92566569999991</c:v>
                </c:pt>
                <c:pt idx="287">
                  <c:v>132.92422180000011</c:v>
                </c:pt>
                <c:pt idx="288">
                  <c:v>135.4927387000001</c:v>
                </c:pt>
                <c:pt idx="289">
                  <c:v>132.9103379000002</c:v>
                </c:pt>
                <c:pt idx="290">
                  <c:v>129.8114570000001</c:v>
                </c:pt>
                <c:pt idx="291">
                  <c:v>131.8829312000002</c:v>
                </c:pt>
                <c:pt idx="292">
                  <c:v>128.93954959999999</c:v>
                </c:pt>
                <c:pt idx="293">
                  <c:v>130.0363758</c:v>
                </c:pt>
                <c:pt idx="294">
                  <c:v>129.16169160000001</c:v>
                </c:pt>
                <c:pt idx="295">
                  <c:v>130.39735650000009</c:v>
                </c:pt>
                <c:pt idx="296">
                  <c:v>130.59173079999999</c:v>
                </c:pt>
                <c:pt idx="297">
                  <c:v>131.896815</c:v>
                </c:pt>
                <c:pt idx="298">
                  <c:v>131.48029880000021</c:v>
                </c:pt>
                <c:pt idx="299">
                  <c:v>130.8971760000002</c:v>
                </c:pt>
                <c:pt idx="300">
                  <c:v>131.13320189999999</c:v>
                </c:pt>
                <c:pt idx="301">
                  <c:v>131.3720046</c:v>
                </c:pt>
                <c:pt idx="302">
                  <c:v>131.78574399999999</c:v>
                </c:pt>
                <c:pt idx="303">
                  <c:v>130.37791910000001</c:v>
                </c:pt>
                <c:pt idx="304">
                  <c:v>127.4678588</c:v>
                </c:pt>
                <c:pt idx="305">
                  <c:v>127.84272350000001</c:v>
                </c:pt>
                <c:pt idx="306">
                  <c:v>124.6910838</c:v>
                </c:pt>
                <c:pt idx="307">
                  <c:v>123.0944381</c:v>
                </c:pt>
                <c:pt idx="308">
                  <c:v>124.67719990000001</c:v>
                </c:pt>
                <c:pt idx="309">
                  <c:v>126.1405604000001</c:v>
                </c:pt>
                <c:pt idx="310">
                  <c:v>126.0933552</c:v>
                </c:pt>
                <c:pt idx="311">
                  <c:v>126.7931025</c:v>
                </c:pt>
                <c:pt idx="312">
                  <c:v>126.90695030000001</c:v>
                </c:pt>
                <c:pt idx="313">
                  <c:v>126.3543719999999</c:v>
                </c:pt>
                <c:pt idx="314">
                  <c:v>126.6209423999999</c:v>
                </c:pt>
                <c:pt idx="315">
                  <c:v>126.82920059999999</c:v>
                </c:pt>
                <c:pt idx="316">
                  <c:v>129.07283480000001</c:v>
                </c:pt>
                <c:pt idx="317">
                  <c:v>131.230389</c:v>
                </c:pt>
                <c:pt idx="318">
                  <c:v>130.18909840000001</c:v>
                </c:pt>
                <c:pt idx="319">
                  <c:v>126.4543359</c:v>
                </c:pt>
                <c:pt idx="320">
                  <c:v>124.7327354</c:v>
                </c:pt>
                <c:pt idx="321">
                  <c:v>123.6803376999999</c:v>
                </c:pt>
                <c:pt idx="322">
                  <c:v>123.2138394000001</c:v>
                </c:pt>
                <c:pt idx="323">
                  <c:v>124.8521366999999</c:v>
                </c:pt>
                <c:pt idx="324">
                  <c:v>124.3578707999999</c:v>
                </c:pt>
                <c:pt idx="325">
                  <c:v>122.9694832000001</c:v>
                </c:pt>
                <c:pt idx="326">
                  <c:v>120.73417929999999</c:v>
                </c:pt>
                <c:pt idx="327">
                  <c:v>119.4152112000001</c:v>
                </c:pt>
                <c:pt idx="328">
                  <c:v>119.15141749999999</c:v>
                </c:pt>
                <c:pt idx="329">
                  <c:v>119.1930692</c:v>
                </c:pt>
                <c:pt idx="330">
                  <c:v>121.5061228</c:v>
                </c:pt>
                <c:pt idx="331">
                  <c:v>122.6695915</c:v>
                </c:pt>
                <c:pt idx="332">
                  <c:v>122.56685090000001</c:v>
                </c:pt>
                <c:pt idx="333">
                  <c:v>123.16385750000001</c:v>
                </c:pt>
                <c:pt idx="334">
                  <c:v>124.63832499999999</c:v>
                </c:pt>
                <c:pt idx="335">
                  <c:v>127.3595646000001</c:v>
                </c:pt>
                <c:pt idx="336">
                  <c:v>126.25996170000001</c:v>
                </c:pt>
                <c:pt idx="337">
                  <c:v>122.56685090000001</c:v>
                </c:pt>
                <c:pt idx="338">
                  <c:v>122.15866490000001</c:v>
                </c:pt>
                <c:pt idx="339">
                  <c:v>122.3724765999999</c:v>
                </c:pt>
                <c:pt idx="340">
                  <c:v>120.7425096000001</c:v>
                </c:pt>
                <c:pt idx="341">
                  <c:v>122.552967</c:v>
                </c:pt>
                <c:pt idx="342">
                  <c:v>119.5068448</c:v>
                </c:pt>
                <c:pt idx="343">
                  <c:v>120.81748260000001</c:v>
                </c:pt>
                <c:pt idx="344">
                  <c:v>121.67828279999991</c:v>
                </c:pt>
                <c:pt idx="345">
                  <c:v>121.7893538</c:v>
                </c:pt>
                <c:pt idx="346">
                  <c:v>122.5057617999999</c:v>
                </c:pt>
                <c:pt idx="347">
                  <c:v>124.6077805</c:v>
                </c:pt>
                <c:pt idx="348">
                  <c:v>124.3856384999999</c:v>
                </c:pt>
                <c:pt idx="349">
                  <c:v>124.06630939999999</c:v>
                </c:pt>
                <c:pt idx="350">
                  <c:v>121.5394441</c:v>
                </c:pt>
                <c:pt idx="351">
                  <c:v>121.3089717999999</c:v>
                </c:pt>
                <c:pt idx="352">
                  <c:v>122.0670313</c:v>
                </c:pt>
                <c:pt idx="353">
                  <c:v>121.7421487</c:v>
                </c:pt>
                <c:pt idx="354">
                  <c:v>122.56685090000001</c:v>
                </c:pt>
                <c:pt idx="355">
                  <c:v>122.83064450000001</c:v>
                </c:pt>
                <c:pt idx="356">
                  <c:v>123.1860716999999</c:v>
                </c:pt>
                <c:pt idx="357">
                  <c:v>124.7049677000001</c:v>
                </c:pt>
                <c:pt idx="358">
                  <c:v>124.2940049000001</c:v>
                </c:pt>
                <c:pt idx="359">
                  <c:v>123.89970289999989</c:v>
                </c:pt>
                <c:pt idx="360">
                  <c:v>124.6133340999999</c:v>
                </c:pt>
                <c:pt idx="361">
                  <c:v>124.9493239000001</c:v>
                </c:pt>
                <c:pt idx="362">
                  <c:v>125.49079500000001</c:v>
                </c:pt>
                <c:pt idx="363">
                  <c:v>126.1211229</c:v>
                </c:pt>
                <c:pt idx="364">
                  <c:v>126.5182018</c:v>
                </c:pt>
                <c:pt idx="365">
                  <c:v>124.3162191000001</c:v>
                </c:pt>
                <c:pt idx="366">
                  <c:v>123.9691223</c:v>
                </c:pt>
                <c:pt idx="367">
                  <c:v>124.4411740000001</c:v>
                </c:pt>
                <c:pt idx="368">
                  <c:v>124.3745314</c:v>
                </c:pt>
                <c:pt idx="369">
                  <c:v>125.67683889999989</c:v>
                </c:pt>
                <c:pt idx="370">
                  <c:v>125.8017938</c:v>
                </c:pt>
                <c:pt idx="371">
                  <c:v>125.74070469999999</c:v>
                </c:pt>
                <c:pt idx="372">
                  <c:v>126.5515231000001</c:v>
                </c:pt>
                <c:pt idx="373">
                  <c:v>125.3380723999999</c:v>
                </c:pt>
                <c:pt idx="374">
                  <c:v>125.5935357</c:v>
                </c:pt>
                <c:pt idx="375">
                  <c:v>126.2377475</c:v>
                </c:pt>
                <c:pt idx="376">
                  <c:v>125.84344539999999</c:v>
                </c:pt>
                <c:pt idx="377">
                  <c:v>125.3991614000001</c:v>
                </c:pt>
                <c:pt idx="378">
                  <c:v>124.8021548</c:v>
                </c:pt>
                <c:pt idx="379">
                  <c:v>124.84380640000001</c:v>
                </c:pt>
                <c:pt idx="380">
                  <c:v>123.6220254</c:v>
                </c:pt>
                <c:pt idx="381">
                  <c:v>121.9115319000001</c:v>
                </c:pt>
                <c:pt idx="382">
                  <c:v>120.9091162000001</c:v>
                </c:pt>
                <c:pt idx="383">
                  <c:v>120.8591342</c:v>
                </c:pt>
                <c:pt idx="384">
                  <c:v>121.81712159999999</c:v>
                </c:pt>
                <c:pt idx="385">
                  <c:v>121.4561408</c:v>
                </c:pt>
                <c:pt idx="386">
                  <c:v>123.1166523</c:v>
                </c:pt>
                <c:pt idx="387">
                  <c:v>120.923</c:v>
                </c:pt>
                <c:pt idx="388">
                  <c:v>121.4561408</c:v>
                </c:pt>
                <c:pt idx="389">
                  <c:v>122.23363790000001</c:v>
                </c:pt>
                <c:pt idx="390">
                  <c:v>120.9479910000001</c:v>
                </c:pt>
                <c:pt idx="391">
                  <c:v>119.1236498</c:v>
                </c:pt>
                <c:pt idx="392">
                  <c:v>119.1236498</c:v>
                </c:pt>
                <c:pt idx="393">
                  <c:v>120.3870824</c:v>
                </c:pt>
                <c:pt idx="394">
                  <c:v>119.3457917999999</c:v>
                </c:pt>
                <c:pt idx="395">
                  <c:v>118.08235910000001</c:v>
                </c:pt>
                <c:pt idx="396">
                  <c:v>118.1462250000001</c:v>
                </c:pt>
                <c:pt idx="397">
                  <c:v>118.0129398</c:v>
                </c:pt>
                <c:pt idx="398">
                  <c:v>116.2913392</c:v>
                </c:pt>
                <c:pt idx="399">
                  <c:v>115.9609030000001</c:v>
                </c:pt>
                <c:pt idx="400">
                  <c:v>115.97201010000001</c:v>
                </c:pt>
                <c:pt idx="401">
                  <c:v>116.4246244000001</c:v>
                </c:pt>
                <c:pt idx="402">
                  <c:v>115.9997779</c:v>
                </c:pt>
                <c:pt idx="403">
                  <c:v>115.4860745</c:v>
                </c:pt>
                <c:pt idx="404">
                  <c:v>114.09213339999999</c:v>
                </c:pt>
                <c:pt idx="405">
                  <c:v>114.4947658</c:v>
                </c:pt>
                <c:pt idx="406">
                  <c:v>113.86166110000001</c:v>
                </c:pt>
                <c:pt idx="407">
                  <c:v>115.097326</c:v>
                </c:pt>
                <c:pt idx="408">
                  <c:v>115.70821650000001</c:v>
                </c:pt>
                <c:pt idx="409">
                  <c:v>114.2754005</c:v>
                </c:pt>
                <c:pt idx="410">
                  <c:v>115.9025907</c:v>
                </c:pt>
                <c:pt idx="411">
                  <c:v>116.10529529999999</c:v>
                </c:pt>
                <c:pt idx="412">
                  <c:v>114.0838031</c:v>
                </c:pt>
                <c:pt idx="413">
                  <c:v>114.5142032000001</c:v>
                </c:pt>
                <c:pt idx="414">
                  <c:v>116.56901670000001</c:v>
                </c:pt>
                <c:pt idx="415">
                  <c:v>115.63879709999991</c:v>
                </c:pt>
                <c:pt idx="416">
                  <c:v>116.44406189999999</c:v>
                </c:pt>
                <c:pt idx="417">
                  <c:v>115.29170019999999</c:v>
                </c:pt>
                <c:pt idx="418">
                  <c:v>114.0365979</c:v>
                </c:pt>
                <c:pt idx="419">
                  <c:v>114.18932049999999</c:v>
                </c:pt>
                <c:pt idx="420">
                  <c:v>113.3090827999999</c:v>
                </c:pt>
                <c:pt idx="421">
                  <c:v>113.66173329999999</c:v>
                </c:pt>
                <c:pt idx="422">
                  <c:v>114.19487410000001</c:v>
                </c:pt>
                <c:pt idx="423">
                  <c:v>113.4867964</c:v>
                </c:pt>
                <c:pt idx="424">
                  <c:v>113.95884820000001</c:v>
                </c:pt>
                <c:pt idx="425">
                  <c:v>114.09213339999999</c:v>
                </c:pt>
                <c:pt idx="426">
                  <c:v>115.7359842</c:v>
                </c:pt>
                <c:pt idx="427">
                  <c:v>114.43089999999999</c:v>
                </c:pt>
                <c:pt idx="428">
                  <c:v>114.2504096000001</c:v>
                </c:pt>
                <c:pt idx="429">
                  <c:v>114.12545470000001</c:v>
                </c:pt>
                <c:pt idx="430">
                  <c:v>113.5506623</c:v>
                </c:pt>
                <c:pt idx="431">
                  <c:v>114.5142032000001</c:v>
                </c:pt>
                <c:pt idx="432">
                  <c:v>115.6998861999999</c:v>
                </c:pt>
                <c:pt idx="433">
                  <c:v>116.4162941000001</c:v>
                </c:pt>
                <c:pt idx="434">
                  <c:v>116.73562320000011</c:v>
                </c:pt>
                <c:pt idx="435">
                  <c:v>115.61102940000011</c:v>
                </c:pt>
                <c:pt idx="436">
                  <c:v>114.93904980000001</c:v>
                </c:pt>
                <c:pt idx="437">
                  <c:v>114.52808709999989</c:v>
                </c:pt>
                <c:pt idx="438">
                  <c:v>114.6613722999999</c:v>
                </c:pt>
                <c:pt idx="439">
                  <c:v>115.4860745</c:v>
                </c:pt>
                <c:pt idx="440">
                  <c:v>115.5499403</c:v>
                </c:pt>
                <c:pt idx="441">
                  <c:v>116.4162941000001</c:v>
                </c:pt>
                <c:pt idx="442">
                  <c:v>115.75264490000001</c:v>
                </c:pt>
                <c:pt idx="443">
                  <c:v>116.5134812</c:v>
                </c:pt>
                <c:pt idx="444">
                  <c:v>116.8938994</c:v>
                </c:pt>
                <c:pt idx="445">
                  <c:v>116.9994169000001</c:v>
                </c:pt>
                <c:pt idx="446">
                  <c:v>117.4437009</c:v>
                </c:pt>
                <c:pt idx="447">
                  <c:v>117.2493266000001</c:v>
                </c:pt>
                <c:pt idx="448">
                  <c:v>115.4027711999999</c:v>
                </c:pt>
                <c:pt idx="449">
                  <c:v>116.0136617000001</c:v>
                </c:pt>
                <c:pt idx="450">
                  <c:v>116.2635715</c:v>
                </c:pt>
                <c:pt idx="451">
                  <c:v>115.935912</c:v>
                </c:pt>
                <c:pt idx="452">
                  <c:v>115.9164746000001</c:v>
                </c:pt>
                <c:pt idx="453">
                  <c:v>116.71618580000001</c:v>
                </c:pt>
                <c:pt idx="454">
                  <c:v>118.0768056</c:v>
                </c:pt>
                <c:pt idx="455">
                  <c:v>118.1934301999999</c:v>
                </c:pt>
                <c:pt idx="456">
                  <c:v>117.76303</c:v>
                </c:pt>
                <c:pt idx="457">
                  <c:v>118.1878766</c:v>
                </c:pt>
                <c:pt idx="458">
                  <c:v>119.0125787999999</c:v>
                </c:pt>
                <c:pt idx="459">
                  <c:v>118.565518</c:v>
                </c:pt>
                <c:pt idx="460">
                  <c:v>117.874101</c:v>
                </c:pt>
                <c:pt idx="461">
                  <c:v>117.9296365</c:v>
                </c:pt>
                <c:pt idx="462">
                  <c:v>117.12437179999991</c:v>
                </c:pt>
                <c:pt idx="463">
                  <c:v>116.71618580000001</c:v>
                </c:pt>
                <c:pt idx="464">
                  <c:v>114.4614445000001</c:v>
                </c:pt>
                <c:pt idx="465">
                  <c:v>114.9890317</c:v>
                </c:pt>
                <c:pt idx="466">
                  <c:v>114.1532224</c:v>
                </c:pt>
                <c:pt idx="467">
                  <c:v>113.7367062</c:v>
                </c:pt>
                <c:pt idx="468">
                  <c:v>113.88109849999999</c:v>
                </c:pt>
                <c:pt idx="469">
                  <c:v>113.7728043</c:v>
                </c:pt>
                <c:pt idx="470">
                  <c:v>114.84186269999999</c:v>
                </c:pt>
                <c:pt idx="471">
                  <c:v>115.30003050000001</c:v>
                </c:pt>
                <c:pt idx="472">
                  <c:v>114.4281232000001</c:v>
                </c:pt>
                <c:pt idx="473">
                  <c:v>114.2615167000001</c:v>
                </c:pt>
                <c:pt idx="474">
                  <c:v>114.02826760000001</c:v>
                </c:pt>
                <c:pt idx="475">
                  <c:v>114.52808709999989</c:v>
                </c:pt>
                <c:pt idx="476">
                  <c:v>115.61102940000011</c:v>
                </c:pt>
                <c:pt idx="477">
                  <c:v>115.0723349999999</c:v>
                </c:pt>
                <c:pt idx="478">
                  <c:v>114.11990110000001</c:v>
                </c:pt>
                <c:pt idx="479">
                  <c:v>114.0865798</c:v>
                </c:pt>
                <c:pt idx="480">
                  <c:v>113.78391139999999</c:v>
                </c:pt>
                <c:pt idx="481">
                  <c:v>113.6478494000001</c:v>
                </c:pt>
                <c:pt idx="482">
                  <c:v>113.2924222</c:v>
                </c:pt>
                <c:pt idx="483">
                  <c:v>114.04215139999999</c:v>
                </c:pt>
                <c:pt idx="484">
                  <c:v>114.7807736</c:v>
                </c:pt>
                <c:pt idx="485">
                  <c:v>114.9723710999999</c:v>
                </c:pt>
                <c:pt idx="486">
                  <c:v>115.1167634</c:v>
                </c:pt>
                <c:pt idx="487">
                  <c:v>115.1889595</c:v>
                </c:pt>
                <c:pt idx="488">
                  <c:v>116.2496876000001</c:v>
                </c:pt>
                <c:pt idx="489">
                  <c:v>116.47738320000001</c:v>
                </c:pt>
                <c:pt idx="490">
                  <c:v>116.7023018999999</c:v>
                </c:pt>
                <c:pt idx="491">
                  <c:v>116.430178</c:v>
                </c:pt>
                <c:pt idx="492">
                  <c:v>116.2496876000001</c:v>
                </c:pt>
                <c:pt idx="493">
                  <c:v>115.985894</c:v>
                </c:pt>
                <c:pt idx="494">
                  <c:v>115.85538560000001</c:v>
                </c:pt>
                <c:pt idx="495">
                  <c:v>115.30003050000001</c:v>
                </c:pt>
                <c:pt idx="496">
                  <c:v>115.54161000000011</c:v>
                </c:pt>
                <c:pt idx="497">
                  <c:v>115.13342400000001</c:v>
                </c:pt>
                <c:pt idx="498">
                  <c:v>114.5391942000001</c:v>
                </c:pt>
                <c:pt idx="499">
                  <c:v>113.9727320999999</c:v>
                </c:pt>
                <c:pt idx="500">
                  <c:v>113.9310804000001</c:v>
                </c:pt>
                <c:pt idx="501">
                  <c:v>113.62563519999991</c:v>
                </c:pt>
                <c:pt idx="502">
                  <c:v>113.7172688000001</c:v>
                </c:pt>
                <c:pt idx="503">
                  <c:v>114.4725516</c:v>
                </c:pt>
                <c:pt idx="504">
                  <c:v>114.09213339999999</c:v>
                </c:pt>
                <c:pt idx="505">
                  <c:v>112.68986200000001</c:v>
                </c:pt>
                <c:pt idx="506">
                  <c:v>113.3979396000001</c:v>
                </c:pt>
                <c:pt idx="507">
                  <c:v>112.6343265</c:v>
                </c:pt>
                <c:pt idx="508">
                  <c:v>112.7148530000001</c:v>
                </c:pt>
                <c:pt idx="509">
                  <c:v>112.1789353999999</c:v>
                </c:pt>
                <c:pt idx="510">
                  <c:v>111.70133010000001</c:v>
                </c:pt>
                <c:pt idx="511">
                  <c:v>111.91236499999999</c:v>
                </c:pt>
                <c:pt idx="512">
                  <c:v>111.7152140000001</c:v>
                </c:pt>
                <c:pt idx="513">
                  <c:v>112.5843445</c:v>
                </c:pt>
                <c:pt idx="514">
                  <c:v>113.8977591</c:v>
                </c:pt>
                <c:pt idx="515">
                  <c:v>112.9425485</c:v>
                </c:pt>
                <c:pt idx="516">
                  <c:v>113.5756532</c:v>
                </c:pt>
                <c:pt idx="517">
                  <c:v>113.3146364000001</c:v>
                </c:pt>
                <c:pt idx="518">
                  <c:v>113.0286286</c:v>
                </c:pt>
                <c:pt idx="519">
                  <c:v>112.356649</c:v>
                </c:pt>
                <c:pt idx="520">
                  <c:v>111.19595700000001</c:v>
                </c:pt>
                <c:pt idx="521">
                  <c:v>110.8405298000001</c:v>
                </c:pt>
                <c:pt idx="522">
                  <c:v>110.5906201</c:v>
                </c:pt>
                <c:pt idx="523">
                  <c:v>111.84849920000001</c:v>
                </c:pt>
                <c:pt idx="524">
                  <c:v>113.5006803</c:v>
                </c:pt>
                <c:pt idx="525">
                  <c:v>113.95884820000001</c:v>
                </c:pt>
                <c:pt idx="526">
                  <c:v>113.2230027999999</c:v>
                </c:pt>
                <c:pt idx="527">
                  <c:v>112.912004</c:v>
                </c:pt>
                <c:pt idx="528">
                  <c:v>111.86238299999989</c:v>
                </c:pt>
                <c:pt idx="529">
                  <c:v>111.54860739999999</c:v>
                </c:pt>
                <c:pt idx="530">
                  <c:v>111.5375003</c:v>
                </c:pt>
                <c:pt idx="531">
                  <c:v>111.4458668</c:v>
                </c:pt>
                <c:pt idx="532">
                  <c:v>110.43234390000001</c:v>
                </c:pt>
                <c:pt idx="533">
                  <c:v>111.09321629999999</c:v>
                </c:pt>
                <c:pt idx="534">
                  <c:v>111.1904035</c:v>
                </c:pt>
                <c:pt idx="535">
                  <c:v>110.01582759999999</c:v>
                </c:pt>
                <c:pt idx="536">
                  <c:v>110.2462999000001</c:v>
                </c:pt>
                <c:pt idx="537">
                  <c:v>110.8655208</c:v>
                </c:pt>
                <c:pt idx="538">
                  <c:v>110.8655208</c:v>
                </c:pt>
                <c:pt idx="539">
                  <c:v>110.23241609999999</c:v>
                </c:pt>
                <c:pt idx="540">
                  <c:v>109.4049371</c:v>
                </c:pt>
                <c:pt idx="541">
                  <c:v>108.70241300000001</c:v>
                </c:pt>
                <c:pt idx="542">
                  <c:v>108.2942271000001</c:v>
                </c:pt>
                <c:pt idx="543">
                  <c:v>108.3219948</c:v>
                </c:pt>
                <c:pt idx="544">
                  <c:v>107.6139172</c:v>
                </c:pt>
                <c:pt idx="545">
                  <c:v>107.40843580000001</c:v>
                </c:pt>
                <c:pt idx="546">
                  <c:v>108.1664954</c:v>
                </c:pt>
                <c:pt idx="547">
                  <c:v>107.1835170999999</c:v>
                </c:pt>
                <c:pt idx="548">
                  <c:v>108.3275484</c:v>
                </c:pt>
                <c:pt idx="549">
                  <c:v>108.4052981</c:v>
                </c:pt>
                <c:pt idx="550">
                  <c:v>108.1553882999999</c:v>
                </c:pt>
                <c:pt idx="551">
                  <c:v>107.91936250000001</c:v>
                </c:pt>
                <c:pt idx="552">
                  <c:v>107.4112126000001</c:v>
                </c:pt>
                <c:pt idx="553">
                  <c:v>107.5444978</c:v>
                </c:pt>
                <c:pt idx="554">
                  <c:v>107.7249882</c:v>
                </c:pt>
                <c:pt idx="555">
                  <c:v>108.9884208</c:v>
                </c:pt>
                <c:pt idx="556">
                  <c:v>108.1609419</c:v>
                </c:pt>
                <c:pt idx="557">
                  <c:v>107.97767469999999</c:v>
                </c:pt>
                <c:pt idx="558">
                  <c:v>107.9610141000001</c:v>
                </c:pt>
                <c:pt idx="559">
                  <c:v>107.9971122000001</c:v>
                </c:pt>
                <c:pt idx="560">
                  <c:v>108.06097800000001</c:v>
                </c:pt>
                <c:pt idx="561">
                  <c:v>107.62502430000001</c:v>
                </c:pt>
                <c:pt idx="562">
                  <c:v>107.3862216000001</c:v>
                </c:pt>
                <c:pt idx="563">
                  <c:v>106.7892150000001</c:v>
                </c:pt>
                <c:pt idx="564">
                  <c:v>106.4865465</c:v>
                </c:pt>
                <c:pt idx="565">
                  <c:v>106.58651039999999</c:v>
                </c:pt>
                <c:pt idx="566">
                  <c:v>106.90028599999999</c:v>
                </c:pt>
                <c:pt idx="567">
                  <c:v>107.6555687999999</c:v>
                </c:pt>
                <c:pt idx="568">
                  <c:v>107.36400740000001</c:v>
                </c:pt>
                <c:pt idx="569">
                  <c:v>107.81662179999999</c:v>
                </c:pt>
                <c:pt idx="570">
                  <c:v>107.04190149999999</c:v>
                </c:pt>
                <c:pt idx="571">
                  <c:v>107.1363119</c:v>
                </c:pt>
                <c:pt idx="572">
                  <c:v>107.58059590000001</c:v>
                </c:pt>
                <c:pt idx="573">
                  <c:v>108.3803070999999</c:v>
                </c:pt>
                <c:pt idx="574">
                  <c:v>107.9082554000001</c:v>
                </c:pt>
                <c:pt idx="575">
                  <c:v>107.49729259999999</c:v>
                </c:pt>
                <c:pt idx="576">
                  <c:v>107.7249882</c:v>
                </c:pt>
                <c:pt idx="577">
                  <c:v>107.8027378999999</c:v>
                </c:pt>
                <c:pt idx="578">
                  <c:v>107.7055508</c:v>
                </c:pt>
                <c:pt idx="579">
                  <c:v>108.75517170000001</c:v>
                </c:pt>
                <c:pt idx="580">
                  <c:v>109.1689112</c:v>
                </c:pt>
                <c:pt idx="581">
                  <c:v>108.7190737</c:v>
                </c:pt>
                <c:pt idx="582">
                  <c:v>108.74684139999999</c:v>
                </c:pt>
                <c:pt idx="583">
                  <c:v>108.7385111</c:v>
                </c:pt>
                <c:pt idx="584">
                  <c:v>109.9186405</c:v>
                </c:pt>
                <c:pt idx="585">
                  <c:v>111.9595702</c:v>
                </c:pt>
                <c:pt idx="586">
                  <c:v>113.6339655</c:v>
                </c:pt>
                <c:pt idx="587">
                  <c:v>115.1889595</c:v>
                </c:pt>
                <c:pt idx="588">
                  <c:v>111.84849920000001</c:v>
                </c:pt>
                <c:pt idx="589">
                  <c:v>112.4566129</c:v>
                </c:pt>
                <c:pt idx="590">
                  <c:v>108.7385111</c:v>
                </c:pt>
                <c:pt idx="591">
                  <c:v>109.9186405</c:v>
                </c:pt>
                <c:pt idx="592">
                  <c:v>111.9595702</c:v>
                </c:pt>
                <c:pt idx="593">
                  <c:v>113.6339655</c:v>
                </c:pt>
                <c:pt idx="594">
                  <c:v>115.1889595</c:v>
                </c:pt>
                <c:pt idx="595">
                  <c:v>111.84849920000001</c:v>
                </c:pt>
                <c:pt idx="596">
                  <c:v>112.4566129</c:v>
                </c:pt>
                <c:pt idx="597">
                  <c:v>110.257407</c:v>
                </c:pt>
                <c:pt idx="598">
                  <c:v>109.7881320999999</c:v>
                </c:pt>
                <c:pt idx="599">
                  <c:v>110.67670009999991</c:v>
                </c:pt>
                <c:pt idx="600">
                  <c:v>111.6124733</c:v>
                </c:pt>
                <c:pt idx="601">
                  <c:v>111.0432344000001</c:v>
                </c:pt>
                <c:pt idx="602">
                  <c:v>113.37572539999989</c:v>
                </c:pt>
                <c:pt idx="603">
                  <c:v>116.2913392</c:v>
                </c:pt>
                <c:pt idx="604">
                  <c:v>115.319468</c:v>
                </c:pt>
                <c:pt idx="605">
                  <c:v>114.2642934000001</c:v>
                </c:pt>
                <c:pt idx="606">
                  <c:v>115.63046679999999</c:v>
                </c:pt>
                <c:pt idx="607">
                  <c:v>114.0976869000001</c:v>
                </c:pt>
                <c:pt idx="608">
                  <c:v>113.42570739999989</c:v>
                </c:pt>
                <c:pt idx="609">
                  <c:v>112.77871879999989</c:v>
                </c:pt>
                <c:pt idx="610">
                  <c:v>113.2674312</c:v>
                </c:pt>
                <c:pt idx="611">
                  <c:v>114.2365257000001</c:v>
                </c:pt>
                <c:pt idx="612">
                  <c:v>113.8699914</c:v>
                </c:pt>
                <c:pt idx="613">
                  <c:v>113.0286286</c:v>
                </c:pt>
                <c:pt idx="614">
                  <c:v>116.4857135</c:v>
                </c:pt>
                <c:pt idx="615">
                  <c:v>115.2444950000001</c:v>
                </c:pt>
                <c:pt idx="616">
                  <c:v>114.76411299999999</c:v>
                </c:pt>
                <c:pt idx="617">
                  <c:v>114.1920972999999</c:v>
                </c:pt>
                <c:pt idx="618">
                  <c:v>114.4531142000001</c:v>
                </c:pt>
                <c:pt idx="619">
                  <c:v>113.54233189999989</c:v>
                </c:pt>
                <c:pt idx="620">
                  <c:v>113.20911889999999</c:v>
                </c:pt>
                <c:pt idx="621">
                  <c:v>113.109155</c:v>
                </c:pt>
                <c:pt idx="622">
                  <c:v>113.6395191</c:v>
                </c:pt>
                <c:pt idx="623">
                  <c:v>113.17024410000001</c:v>
                </c:pt>
                <c:pt idx="624">
                  <c:v>112.94532529999999</c:v>
                </c:pt>
                <c:pt idx="625">
                  <c:v>112.1261766999999</c:v>
                </c:pt>
                <c:pt idx="626">
                  <c:v>112.7398439000001</c:v>
                </c:pt>
                <c:pt idx="627">
                  <c:v>112.9092272000001</c:v>
                </c:pt>
                <c:pt idx="628">
                  <c:v>114.4225696000001</c:v>
                </c:pt>
                <c:pt idx="629">
                  <c:v>114.5003193</c:v>
                </c:pt>
                <c:pt idx="630">
                  <c:v>114.7418988</c:v>
                </c:pt>
                <c:pt idx="631">
                  <c:v>115.5221724999999</c:v>
                </c:pt>
                <c:pt idx="632">
                  <c:v>115.1528614999999</c:v>
                </c:pt>
                <c:pt idx="633">
                  <c:v>115.985894</c:v>
                </c:pt>
                <c:pt idx="634">
                  <c:v>115.36111959999999</c:v>
                </c:pt>
                <c:pt idx="635">
                  <c:v>114.5919529</c:v>
                </c:pt>
                <c:pt idx="636">
                  <c:v>113.8727681999999</c:v>
                </c:pt>
                <c:pt idx="637">
                  <c:v>114.45866770000001</c:v>
                </c:pt>
                <c:pt idx="638">
                  <c:v>113.2646544000001</c:v>
                </c:pt>
                <c:pt idx="639">
                  <c:v>113.0119679000001</c:v>
                </c:pt>
                <c:pt idx="640">
                  <c:v>113.20911889999999</c:v>
                </c:pt>
                <c:pt idx="641">
                  <c:v>113.1480299000001</c:v>
                </c:pt>
                <c:pt idx="642">
                  <c:v>112.9092272000001</c:v>
                </c:pt>
                <c:pt idx="643">
                  <c:v>112.75928140000001</c:v>
                </c:pt>
                <c:pt idx="644">
                  <c:v>113.6089744999999</c:v>
                </c:pt>
                <c:pt idx="645">
                  <c:v>114.6585955</c:v>
                </c:pt>
                <c:pt idx="646">
                  <c:v>114.8307556</c:v>
                </c:pt>
                <c:pt idx="647">
                  <c:v>113.8089022999999</c:v>
                </c:pt>
                <c:pt idx="648">
                  <c:v>113.7755809999999</c:v>
                </c:pt>
                <c:pt idx="649">
                  <c:v>113.01474469999999</c:v>
                </c:pt>
                <c:pt idx="650">
                  <c:v>112.0512037000001</c:v>
                </c:pt>
                <c:pt idx="651">
                  <c:v>111.19595700000001</c:v>
                </c:pt>
                <c:pt idx="652">
                  <c:v>111.26537639999989</c:v>
                </c:pt>
                <c:pt idx="653">
                  <c:v>111.1820730999999</c:v>
                </c:pt>
                <c:pt idx="654">
                  <c:v>111.307028</c:v>
                </c:pt>
                <c:pt idx="655">
                  <c:v>110.76555690000001</c:v>
                </c:pt>
                <c:pt idx="656">
                  <c:v>110.9710382</c:v>
                </c:pt>
                <c:pt idx="657">
                  <c:v>111.17096600000001</c:v>
                </c:pt>
                <c:pt idx="658">
                  <c:v>110.6017272</c:v>
                </c:pt>
                <c:pt idx="659">
                  <c:v>110.7100214000001</c:v>
                </c:pt>
                <c:pt idx="660">
                  <c:v>110.55452200000001</c:v>
                </c:pt>
                <c:pt idx="661">
                  <c:v>110.6294949</c:v>
                </c:pt>
                <c:pt idx="662">
                  <c:v>111.2237248</c:v>
                </c:pt>
                <c:pt idx="663">
                  <c:v>111.74575849999999</c:v>
                </c:pt>
                <c:pt idx="664">
                  <c:v>111.5152861</c:v>
                </c:pt>
                <c:pt idx="665">
                  <c:v>110.8738510999999</c:v>
                </c:pt>
                <c:pt idx="666">
                  <c:v>110.2629606000001</c:v>
                </c:pt>
                <c:pt idx="667">
                  <c:v>109.44381199999999</c:v>
                </c:pt>
                <c:pt idx="668">
                  <c:v>109.08005439999999</c:v>
                </c:pt>
                <c:pt idx="669">
                  <c:v>110.5434149000001</c:v>
                </c:pt>
                <c:pt idx="670">
                  <c:v>110.80443169999999</c:v>
                </c:pt>
                <c:pt idx="671">
                  <c:v>111.6818926</c:v>
                </c:pt>
                <c:pt idx="672">
                  <c:v>111.26537639999989</c:v>
                </c:pt>
                <c:pt idx="673">
                  <c:v>110.8127620999999</c:v>
                </c:pt>
                <c:pt idx="674">
                  <c:v>110.7544498</c:v>
                </c:pt>
                <c:pt idx="675">
                  <c:v>110.5323077999999</c:v>
                </c:pt>
                <c:pt idx="676">
                  <c:v>111.4458668</c:v>
                </c:pt>
                <c:pt idx="677">
                  <c:v>110.7822175</c:v>
                </c:pt>
                <c:pt idx="678">
                  <c:v>110.42401359999999</c:v>
                </c:pt>
                <c:pt idx="679">
                  <c:v>109.7381501</c:v>
                </c:pt>
                <c:pt idx="680">
                  <c:v>109.2188932</c:v>
                </c:pt>
                <c:pt idx="681">
                  <c:v>109.32441059999999</c:v>
                </c:pt>
                <c:pt idx="682">
                  <c:v>109.73259659999999</c:v>
                </c:pt>
                <c:pt idx="683">
                  <c:v>109.34940159999999</c:v>
                </c:pt>
                <c:pt idx="684">
                  <c:v>109.23277709999989</c:v>
                </c:pt>
                <c:pt idx="685">
                  <c:v>109.35773189999991</c:v>
                </c:pt>
                <c:pt idx="686">
                  <c:v>109.5132313</c:v>
                </c:pt>
                <c:pt idx="687">
                  <c:v>109.28553580000001</c:v>
                </c:pt>
                <c:pt idx="688">
                  <c:v>109.41326740000009</c:v>
                </c:pt>
                <c:pt idx="689">
                  <c:v>110.02138119999989</c:v>
                </c:pt>
                <c:pt idx="690">
                  <c:v>109.6354094</c:v>
                </c:pt>
                <c:pt idx="691">
                  <c:v>109.5437759</c:v>
                </c:pt>
                <c:pt idx="692">
                  <c:v>109.44658870000001</c:v>
                </c:pt>
                <c:pt idx="693">
                  <c:v>110.4156832000001</c:v>
                </c:pt>
                <c:pt idx="694">
                  <c:v>110.41290650000001</c:v>
                </c:pt>
                <c:pt idx="695">
                  <c:v>109.6742843</c:v>
                </c:pt>
                <c:pt idx="696">
                  <c:v>110.40735290000001</c:v>
                </c:pt>
                <c:pt idx="697">
                  <c:v>110.35737090000001</c:v>
                </c:pt>
                <c:pt idx="698">
                  <c:v>110.6461556000001</c:v>
                </c:pt>
                <c:pt idx="699">
                  <c:v>109.32163389999999</c:v>
                </c:pt>
                <c:pt idx="700">
                  <c:v>109.6354094</c:v>
                </c:pt>
                <c:pt idx="701">
                  <c:v>110.26018379999999</c:v>
                </c:pt>
                <c:pt idx="702">
                  <c:v>109.6548469</c:v>
                </c:pt>
                <c:pt idx="703">
                  <c:v>110.11301469999999</c:v>
                </c:pt>
                <c:pt idx="704">
                  <c:v>110.41846</c:v>
                </c:pt>
                <c:pt idx="705">
                  <c:v>109.974176</c:v>
                </c:pt>
                <c:pt idx="706">
                  <c:v>110.0713631</c:v>
                </c:pt>
                <c:pt idx="707">
                  <c:v>109.8075695000001</c:v>
                </c:pt>
                <c:pt idx="708">
                  <c:v>108.50803879999989</c:v>
                </c:pt>
                <c:pt idx="709">
                  <c:v>108.43306579999999</c:v>
                </c:pt>
                <c:pt idx="710">
                  <c:v>108.92177820000001</c:v>
                </c:pt>
                <c:pt idx="711">
                  <c:v>109.3021964</c:v>
                </c:pt>
                <c:pt idx="712">
                  <c:v>109.9408547000001</c:v>
                </c:pt>
                <c:pt idx="713">
                  <c:v>109.72704299999999</c:v>
                </c:pt>
                <c:pt idx="714">
                  <c:v>110.24074640000001</c:v>
                </c:pt>
                <c:pt idx="715">
                  <c:v>109.1716879999999</c:v>
                </c:pt>
                <c:pt idx="716">
                  <c:v>109.27165189999999</c:v>
                </c:pt>
                <c:pt idx="717">
                  <c:v>109.6853913999999</c:v>
                </c:pt>
                <c:pt idx="718">
                  <c:v>110.0880238</c:v>
                </c:pt>
                <c:pt idx="719">
                  <c:v>110.5711826</c:v>
                </c:pt>
                <c:pt idx="720">
                  <c:v>110.24074640000001</c:v>
                </c:pt>
                <c:pt idx="721">
                  <c:v>109.8158998</c:v>
                </c:pt>
                <c:pt idx="722">
                  <c:v>109.20223249999999</c:v>
                </c:pt>
                <c:pt idx="723">
                  <c:v>108.17760250000001</c:v>
                </c:pt>
                <c:pt idx="724">
                  <c:v>108.7107433</c:v>
                </c:pt>
                <c:pt idx="725">
                  <c:v>108.83014470000001</c:v>
                </c:pt>
                <c:pt idx="726">
                  <c:v>108.9023408</c:v>
                </c:pt>
                <c:pt idx="727">
                  <c:v>107.8582734</c:v>
                </c:pt>
                <c:pt idx="728">
                  <c:v>109.20778610000001</c:v>
                </c:pt>
                <c:pt idx="729">
                  <c:v>109.0967151</c:v>
                </c:pt>
                <c:pt idx="730">
                  <c:v>109.1272596000001</c:v>
                </c:pt>
                <c:pt idx="731">
                  <c:v>109.3271874</c:v>
                </c:pt>
                <c:pt idx="732">
                  <c:v>110.0713631</c:v>
                </c:pt>
                <c:pt idx="733">
                  <c:v>109.3355177</c:v>
                </c:pt>
                <c:pt idx="734">
                  <c:v>109.25221449999999</c:v>
                </c:pt>
                <c:pt idx="735">
                  <c:v>109.2383306</c:v>
                </c:pt>
                <c:pt idx="736">
                  <c:v>109.8020159</c:v>
                </c:pt>
                <c:pt idx="737">
                  <c:v>110.35737090000001</c:v>
                </c:pt>
                <c:pt idx="738">
                  <c:v>110.4851026</c:v>
                </c:pt>
                <c:pt idx="739">
                  <c:v>111.8346153</c:v>
                </c:pt>
                <c:pt idx="740">
                  <c:v>112.39274709999989</c:v>
                </c:pt>
                <c:pt idx="741">
                  <c:v>112.9925305</c:v>
                </c:pt>
                <c:pt idx="742">
                  <c:v>111.63191070000001</c:v>
                </c:pt>
                <c:pt idx="743">
                  <c:v>111.2237248</c:v>
                </c:pt>
                <c:pt idx="744">
                  <c:v>110.9377169000001</c:v>
                </c:pt>
                <c:pt idx="745">
                  <c:v>111.59858939999999</c:v>
                </c:pt>
                <c:pt idx="746">
                  <c:v>111.3958848</c:v>
                </c:pt>
                <c:pt idx="747">
                  <c:v>112.8287006999999</c:v>
                </c:pt>
                <c:pt idx="748">
                  <c:v>111.9179185000001</c:v>
                </c:pt>
                <c:pt idx="749">
                  <c:v>111.89292759999999</c:v>
                </c:pt>
                <c:pt idx="750">
                  <c:v>111.50417899999999</c:v>
                </c:pt>
                <c:pt idx="751">
                  <c:v>110.7933246000001</c:v>
                </c:pt>
                <c:pt idx="752">
                  <c:v>110.468442</c:v>
                </c:pt>
                <c:pt idx="753">
                  <c:v>110.4878794000001</c:v>
                </c:pt>
                <c:pt idx="754">
                  <c:v>110.5100936000001</c:v>
                </c:pt>
                <c:pt idx="755">
                  <c:v>110.97659179999999</c:v>
                </c:pt>
                <c:pt idx="756">
                  <c:v>110.9043956000001</c:v>
                </c:pt>
                <c:pt idx="757">
                  <c:v>110.8710743</c:v>
                </c:pt>
                <c:pt idx="758">
                  <c:v>110.5100936000001</c:v>
                </c:pt>
                <c:pt idx="759">
                  <c:v>110.11301469999999</c:v>
                </c:pt>
                <c:pt idx="760">
                  <c:v>110.41290650000001</c:v>
                </c:pt>
                <c:pt idx="761">
                  <c:v>110.57951300000001</c:v>
                </c:pt>
                <c:pt idx="762">
                  <c:v>110.14633600000001</c:v>
                </c:pt>
                <c:pt idx="763">
                  <c:v>110.09913090000001</c:v>
                </c:pt>
                <c:pt idx="764">
                  <c:v>110.3768083999999</c:v>
                </c:pt>
                <c:pt idx="765">
                  <c:v>109.89920309999999</c:v>
                </c:pt>
                <c:pt idx="766">
                  <c:v>109.41326740000009</c:v>
                </c:pt>
                <c:pt idx="767">
                  <c:v>108.21925419999999</c:v>
                </c:pt>
                <c:pt idx="768">
                  <c:v>107.0530086</c:v>
                </c:pt>
                <c:pt idx="769">
                  <c:v>107.65001530000001</c:v>
                </c:pt>
                <c:pt idx="770">
                  <c:v>108.4247355</c:v>
                </c:pt>
                <c:pt idx="771">
                  <c:v>107.9665676000001</c:v>
                </c:pt>
                <c:pt idx="772">
                  <c:v>106.6975814</c:v>
                </c:pt>
                <c:pt idx="773">
                  <c:v>107.3390165</c:v>
                </c:pt>
                <c:pt idx="774">
                  <c:v>107.7388720999999</c:v>
                </c:pt>
                <c:pt idx="775">
                  <c:v>107.5444978</c:v>
                </c:pt>
                <c:pt idx="776">
                  <c:v>107.480632</c:v>
                </c:pt>
                <c:pt idx="777">
                  <c:v>107.34457</c:v>
                </c:pt>
                <c:pt idx="778">
                  <c:v>108.6607614</c:v>
                </c:pt>
                <c:pt idx="779">
                  <c:v>107.5944798</c:v>
                </c:pt>
                <c:pt idx="780">
                  <c:v>107.6555687999999</c:v>
                </c:pt>
                <c:pt idx="781">
                  <c:v>107.6139172</c:v>
                </c:pt>
                <c:pt idx="782">
                  <c:v>107.5444978</c:v>
                </c:pt>
                <c:pt idx="783">
                  <c:v>108.25257550000001</c:v>
                </c:pt>
                <c:pt idx="784">
                  <c:v>108.7412879000001</c:v>
                </c:pt>
                <c:pt idx="785">
                  <c:v>109.2994197000001</c:v>
                </c:pt>
                <c:pt idx="786">
                  <c:v>108.67742200000001</c:v>
                </c:pt>
                <c:pt idx="787">
                  <c:v>108.64965429999999</c:v>
                </c:pt>
                <c:pt idx="788">
                  <c:v>108.70241300000001</c:v>
                </c:pt>
                <c:pt idx="789">
                  <c:v>108.31644129999999</c:v>
                </c:pt>
                <c:pt idx="790">
                  <c:v>107.57226559999999</c:v>
                </c:pt>
                <c:pt idx="791">
                  <c:v>107.89437150000001</c:v>
                </c:pt>
                <c:pt idx="792">
                  <c:v>108.1359509</c:v>
                </c:pt>
                <c:pt idx="793">
                  <c:v>109.2300003</c:v>
                </c:pt>
                <c:pt idx="794">
                  <c:v>108.83014470000001</c:v>
                </c:pt>
                <c:pt idx="795">
                  <c:v>109.504901</c:v>
                </c:pt>
                <c:pt idx="796">
                  <c:v>109.0911615000001</c:v>
                </c:pt>
                <c:pt idx="797">
                  <c:v>108.5524672</c:v>
                </c:pt>
                <c:pt idx="798">
                  <c:v>108.5024852</c:v>
                </c:pt>
                <c:pt idx="799">
                  <c:v>108.6968595</c:v>
                </c:pt>
                <c:pt idx="800">
                  <c:v>109.0633938</c:v>
                </c:pt>
                <c:pt idx="801">
                  <c:v>110.11301469999999</c:v>
                </c:pt>
                <c:pt idx="802">
                  <c:v>109.9130869</c:v>
                </c:pt>
                <c:pt idx="803">
                  <c:v>111.00158279999999</c:v>
                </c:pt>
                <c:pt idx="804">
                  <c:v>110.2629606000001</c:v>
                </c:pt>
                <c:pt idx="805">
                  <c:v>109.8158998</c:v>
                </c:pt>
                <c:pt idx="806">
                  <c:v>110.307389</c:v>
                </c:pt>
                <c:pt idx="807">
                  <c:v>110.640602</c:v>
                </c:pt>
                <c:pt idx="808">
                  <c:v>110.5878433</c:v>
                </c:pt>
                <c:pt idx="809">
                  <c:v>110.7933246000001</c:v>
                </c:pt>
                <c:pt idx="810">
                  <c:v>110.3268264</c:v>
                </c:pt>
                <c:pt idx="811">
                  <c:v>110.6489322999999</c:v>
                </c:pt>
                <c:pt idx="812">
                  <c:v>110.5184239000001</c:v>
                </c:pt>
                <c:pt idx="813">
                  <c:v>110.83497629999999</c:v>
                </c:pt>
                <c:pt idx="814">
                  <c:v>112.2150335</c:v>
                </c:pt>
                <c:pt idx="815">
                  <c:v>111.94568630000001</c:v>
                </c:pt>
                <c:pt idx="816">
                  <c:v>112.6926387999999</c:v>
                </c:pt>
                <c:pt idx="817">
                  <c:v>112.80648650000001</c:v>
                </c:pt>
                <c:pt idx="818">
                  <c:v>113.2646544000001</c:v>
                </c:pt>
                <c:pt idx="819">
                  <c:v>112.7037459</c:v>
                </c:pt>
                <c:pt idx="820">
                  <c:v>112.2816761</c:v>
                </c:pt>
                <c:pt idx="821">
                  <c:v>112.00955209999999</c:v>
                </c:pt>
                <c:pt idx="822">
                  <c:v>112.20947990000001</c:v>
                </c:pt>
                <c:pt idx="823">
                  <c:v>111.6180268</c:v>
                </c:pt>
                <c:pt idx="824">
                  <c:v>111.33479579999999</c:v>
                </c:pt>
                <c:pt idx="825">
                  <c:v>111.0904396</c:v>
                </c:pt>
                <c:pt idx="826">
                  <c:v>110.9460473</c:v>
                </c:pt>
                <c:pt idx="827">
                  <c:v>110.7377891</c:v>
                </c:pt>
                <c:pt idx="828">
                  <c:v>111.3653402999999</c:v>
                </c:pt>
                <c:pt idx="829">
                  <c:v>112.17615859999989</c:v>
                </c:pt>
                <c:pt idx="830">
                  <c:v>111.973454</c:v>
                </c:pt>
                <c:pt idx="831">
                  <c:v>111.45975060000001</c:v>
                </c:pt>
                <c:pt idx="832">
                  <c:v>110.67670009999991</c:v>
                </c:pt>
                <c:pt idx="833">
                  <c:v>110.3906923</c:v>
                </c:pt>
                <c:pt idx="834">
                  <c:v>109.84922109999999</c:v>
                </c:pt>
                <c:pt idx="835">
                  <c:v>110.4462278000001</c:v>
                </c:pt>
                <c:pt idx="836">
                  <c:v>110.32960319999999</c:v>
                </c:pt>
                <c:pt idx="837">
                  <c:v>109.9158637000001</c:v>
                </c:pt>
                <c:pt idx="838">
                  <c:v>109.7548108</c:v>
                </c:pt>
                <c:pt idx="839">
                  <c:v>109.590981</c:v>
                </c:pt>
                <c:pt idx="840">
                  <c:v>110.19076440000001</c:v>
                </c:pt>
                <c:pt idx="841">
                  <c:v>110.4739955</c:v>
                </c:pt>
                <c:pt idx="842">
                  <c:v>110.3018354</c:v>
                </c:pt>
                <c:pt idx="843">
                  <c:v>109.66317720000001</c:v>
                </c:pt>
                <c:pt idx="844">
                  <c:v>109.2383306</c:v>
                </c:pt>
                <c:pt idx="845">
                  <c:v>109.11059899999999</c:v>
                </c:pt>
                <c:pt idx="846">
                  <c:v>109.3854997</c:v>
                </c:pt>
                <c:pt idx="847">
                  <c:v>109.282759</c:v>
                </c:pt>
                <c:pt idx="848">
                  <c:v>109.1189293</c:v>
                </c:pt>
                <c:pt idx="849">
                  <c:v>109.52433839999991</c:v>
                </c:pt>
                <c:pt idx="850">
                  <c:v>109.31052680000001</c:v>
                </c:pt>
                <c:pt idx="851">
                  <c:v>109.61319520000001</c:v>
                </c:pt>
                <c:pt idx="852">
                  <c:v>109.7242662000001</c:v>
                </c:pt>
                <c:pt idx="853">
                  <c:v>109.35773189999991</c:v>
                </c:pt>
                <c:pt idx="854">
                  <c:v>109.1689112</c:v>
                </c:pt>
                <c:pt idx="855">
                  <c:v>108.3303252</c:v>
                </c:pt>
                <c:pt idx="856">
                  <c:v>108.7107433</c:v>
                </c:pt>
                <c:pt idx="857">
                  <c:v>108.7746092000001</c:v>
                </c:pt>
                <c:pt idx="858">
                  <c:v>109.1355899</c:v>
                </c:pt>
                <c:pt idx="859">
                  <c:v>109.0939383</c:v>
                </c:pt>
                <c:pt idx="860">
                  <c:v>109.0245189</c:v>
                </c:pt>
                <c:pt idx="861">
                  <c:v>108.9495460000001</c:v>
                </c:pt>
                <c:pt idx="862">
                  <c:v>109.0328492</c:v>
                </c:pt>
                <c:pt idx="863">
                  <c:v>109.6409630000001</c:v>
                </c:pt>
                <c:pt idx="864">
                  <c:v>109.6076417</c:v>
                </c:pt>
                <c:pt idx="865">
                  <c:v>110.1768805999999</c:v>
                </c:pt>
                <c:pt idx="866">
                  <c:v>110.1685502</c:v>
                </c:pt>
                <c:pt idx="867">
                  <c:v>110.4601116000001</c:v>
                </c:pt>
                <c:pt idx="868">
                  <c:v>110.3768083999999</c:v>
                </c:pt>
                <c:pt idx="869">
                  <c:v>109.8436676000001</c:v>
                </c:pt>
                <c:pt idx="870">
                  <c:v>109.8769888999999</c:v>
                </c:pt>
                <c:pt idx="871">
                  <c:v>110.1352289</c:v>
                </c:pt>
                <c:pt idx="872">
                  <c:v>109.8769888999999</c:v>
                </c:pt>
                <c:pt idx="873">
                  <c:v>109.9936134000001</c:v>
                </c:pt>
                <c:pt idx="874">
                  <c:v>109.6465165</c:v>
                </c:pt>
                <c:pt idx="875">
                  <c:v>109.88254240000001</c:v>
                </c:pt>
                <c:pt idx="876">
                  <c:v>109.8436676000001</c:v>
                </c:pt>
                <c:pt idx="877">
                  <c:v>109.27720549999999</c:v>
                </c:pt>
                <c:pt idx="878">
                  <c:v>109.2161164000001</c:v>
                </c:pt>
                <c:pt idx="879">
                  <c:v>109.1328132</c:v>
                </c:pt>
                <c:pt idx="880">
                  <c:v>109.4327049</c:v>
                </c:pt>
                <c:pt idx="881">
                  <c:v>110.6294949</c:v>
                </c:pt>
                <c:pt idx="882">
                  <c:v>110.3184961</c:v>
                </c:pt>
                <c:pt idx="883">
                  <c:v>110.7877710999999</c:v>
                </c:pt>
                <c:pt idx="884">
                  <c:v>110.4101297000001</c:v>
                </c:pt>
                <c:pt idx="885">
                  <c:v>110.6211646000001</c:v>
                </c:pt>
                <c:pt idx="886">
                  <c:v>111.0460112</c:v>
                </c:pt>
                <c:pt idx="887">
                  <c:v>110.8460834000001</c:v>
                </c:pt>
                <c:pt idx="888">
                  <c:v>111.1376447</c:v>
                </c:pt>
                <c:pt idx="889">
                  <c:v>111.4375364000001</c:v>
                </c:pt>
                <c:pt idx="890">
                  <c:v>111.03490410000001</c:v>
                </c:pt>
                <c:pt idx="891">
                  <c:v>110.8016550000001</c:v>
                </c:pt>
                <c:pt idx="892">
                  <c:v>110.1768805999999</c:v>
                </c:pt>
                <c:pt idx="893">
                  <c:v>109.4743565</c:v>
                </c:pt>
                <c:pt idx="894">
                  <c:v>109.68261459999999</c:v>
                </c:pt>
                <c:pt idx="895">
                  <c:v>109.80479269999999</c:v>
                </c:pt>
                <c:pt idx="896">
                  <c:v>109.58542749999999</c:v>
                </c:pt>
                <c:pt idx="897">
                  <c:v>109.4077139000001</c:v>
                </c:pt>
                <c:pt idx="898">
                  <c:v>110.5517452</c:v>
                </c:pt>
                <c:pt idx="899">
                  <c:v>111.94568630000001</c:v>
                </c:pt>
                <c:pt idx="900">
                  <c:v>112.306667</c:v>
                </c:pt>
                <c:pt idx="901">
                  <c:v>111.9318024</c:v>
                </c:pt>
                <c:pt idx="902">
                  <c:v>112.0373199000001</c:v>
                </c:pt>
                <c:pt idx="903">
                  <c:v>112.2927832</c:v>
                </c:pt>
                <c:pt idx="904">
                  <c:v>111.8568295</c:v>
                </c:pt>
                <c:pt idx="905">
                  <c:v>110.8405298000001</c:v>
                </c:pt>
                <c:pt idx="906">
                  <c:v>110.9460473</c:v>
                </c:pt>
                <c:pt idx="907">
                  <c:v>110.5572988</c:v>
                </c:pt>
                <c:pt idx="908">
                  <c:v>111.0265737</c:v>
                </c:pt>
                <c:pt idx="909">
                  <c:v>111.16818929999999</c:v>
                </c:pt>
                <c:pt idx="910">
                  <c:v>111.2320551</c:v>
                </c:pt>
                <c:pt idx="911">
                  <c:v>111.4875184000001</c:v>
                </c:pt>
                <c:pt idx="912">
                  <c:v>111.30980479999999</c:v>
                </c:pt>
                <c:pt idx="913">
                  <c:v>110.59339679999999</c:v>
                </c:pt>
                <c:pt idx="914">
                  <c:v>111.8901508</c:v>
                </c:pt>
                <c:pt idx="915">
                  <c:v>111.84849920000001</c:v>
                </c:pt>
                <c:pt idx="916">
                  <c:v>111.94013270000001</c:v>
                </c:pt>
                <c:pt idx="917">
                  <c:v>112.3344348</c:v>
                </c:pt>
                <c:pt idx="918">
                  <c:v>112.4982645000001</c:v>
                </c:pt>
                <c:pt idx="919">
                  <c:v>113.7255991</c:v>
                </c:pt>
                <c:pt idx="920">
                  <c:v>113.8644378</c:v>
                </c:pt>
                <c:pt idx="921">
                  <c:v>115.9553495</c:v>
                </c:pt>
                <c:pt idx="922">
                  <c:v>115.2861467</c:v>
                </c:pt>
                <c:pt idx="923">
                  <c:v>115.46663700000001</c:v>
                </c:pt>
                <c:pt idx="924">
                  <c:v>115.4999583</c:v>
                </c:pt>
                <c:pt idx="925">
                  <c:v>114.7863272</c:v>
                </c:pt>
                <c:pt idx="926">
                  <c:v>115.3083609</c:v>
                </c:pt>
                <c:pt idx="927">
                  <c:v>115.8581623</c:v>
                </c:pt>
                <c:pt idx="928">
                  <c:v>116.1525004999999</c:v>
                </c:pt>
                <c:pt idx="929">
                  <c:v>115.2333879</c:v>
                </c:pt>
                <c:pt idx="930">
                  <c:v>115.41943190000001</c:v>
                </c:pt>
                <c:pt idx="931">
                  <c:v>115.3139144000001</c:v>
                </c:pt>
                <c:pt idx="932">
                  <c:v>115.9331353</c:v>
                </c:pt>
                <c:pt idx="933">
                  <c:v>115.4083248</c:v>
                </c:pt>
                <c:pt idx="934">
                  <c:v>115.4555299000001</c:v>
                </c:pt>
                <c:pt idx="935">
                  <c:v>115.18340600000001</c:v>
                </c:pt>
                <c:pt idx="936">
                  <c:v>115.0751117999999</c:v>
                </c:pt>
                <c:pt idx="937">
                  <c:v>116.1275095</c:v>
                </c:pt>
                <c:pt idx="938">
                  <c:v>116.78005159999999</c:v>
                </c:pt>
                <c:pt idx="939">
                  <c:v>117.5270041</c:v>
                </c:pt>
                <c:pt idx="940">
                  <c:v>117.1410324</c:v>
                </c:pt>
                <c:pt idx="941">
                  <c:v>117.66306609999999</c:v>
                </c:pt>
                <c:pt idx="942">
                  <c:v>119.4929609000001</c:v>
                </c:pt>
                <c:pt idx="943">
                  <c:v>120.0455391</c:v>
                </c:pt>
                <c:pt idx="944">
                  <c:v>120.342654</c:v>
                </c:pt>
                <c:pt idx="945">
                  <c:v>121.0118568</c:v>
                </c:pt>
                <c:pt idx="946">
                  <c:v>120.88690200000001</c:v>
                </c:pt>
                <c:pt idx="947">
                  <c:v>120.6369921999999</c:v>
                </c:pt>
                <c:pt idx="948">
                  <c:v>121.1923471999999</c:v>
                </c:pt>
                <c:pt idx="949">
                  <c:v>121.23399879999999</c:v>
                </c:pt>
                <c:pt idx="950">
                  <c:v>123.1027683999999</c:v>
                </c:pt>
                <c:pt idx="951">
                  <c:v>124.57445920000001</c:v>
                </c:pt>
                <c:pt idx="952">
                  <c:v>125.31585819999989</c:v>
                </c:pt>
                <c:pt idx="953">
                  <c:v>121.8671035000001</c:v>
                </c:pt>
                <c:pt idx="954">
                  <c:v>121.4006053</c:v>
                </c:pt>
                <c:pt idx="955">
                  <c:v>123.0472329000001</c:v>
                </c:pt>
                <c:pt idx="956">
                  <c:v>123.2249465</c:v>
                </c:pt>
                <c:pt idx="957">
                  <c:v>122.31694109999999</c:v>
                </c:pt>
                <c:pt idx="958">
                  <c:v>121.664399</c:v>
                </c:pt>
                <c:pt idx="959">
                  <c:v>122.36969980000001</c:v>
                </c:pt>
                <c:pt idx="960">
                  <c:v>122.04759390000009</c:v>
                </c:pt>
                <c:pt idx="961">
                  <c:v>121.5338905</c:v>
                </c:pt>
                <c:pt idx="962">
                  <c:v>121.5172299000001</c:v>
                </c:pt>
                <c:pt idx="963">
                  <c:v>119.9150307</c:v>
                </c:pt>
                <c:pt idx="964">
                  <c:v>120.18993140000001</c:v>
                </c:pt>
                <c:pt idx="965">
                  <c:v>119.2374976000001</c:v>
                </c:pt>
                <c:pt idx="966">
                  <c:v>119.8678255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39488"/>
        <c:axId val="104241024"/>
      </c:lineChart>
      <c:catAx>
        <c:axId val="1040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04220928"/>
        <c:crossesAt val="70"/>
        <c:auto val="1"/>
        <c:lblAlgn val="ctr"/>
        <c:lblOffset val="100"/>
        <c:tickLblSkip val="40"/>
        <c:tickMarkSkip val="30"/>
        <c:noMultiLvlLbl val="0"/>
      </c:catAx>
      <c:valAx>
        <c:axId val="104220928"/>
        <c:scaling>
          <c:orientation val="minMax"/>
          <c:max val="135"/>
          <c:min val="8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Index (I.08=100)</a:t>
                </a:r>
              </a:p>
            </c:rich>
          </c:tx>
          <c:layout>
            <c:manualLayout>
              <c:xMode val="edge"/>
              <c:yMode val="edge"/>
              <c:x val="0"/>
              <c:y val="0.320338983050848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4073472"/>
        <c:crosses val="autoZero"/>
        <c:crossBetween val="between"/>
        <c:majorUnit val="5"/>
      </c:valAx>
      <c:catAx>
        <c:axId val="104239488"/>
        <c:scaling>
          <c:orientation val="minMax"/>
        </c:scaling>
        <c:delete val="1"/>
        <c:axPos val="b"/>
        <c:majorTickMark val="out"/>
        <c:minorTickMark val="none"/>
        <c:tickLblPos val="none"/>
        <c:crossAx val="104241024"/>
        <c:crosses val="autoZero"/>
        <c:auto val="1"/>
        <c:lblAlgn val="ctr"/>
        <c:lblOffset val="100"/>
        <c:noMultiLvlLbl val="0"/>
      </c:catAx>
      <c:valAx>
        <c:axId val="104241024"/>
        <c:scaling>
          <c:orientation val="minMax"/>
          <c:max val="135"/>
          <c:min val="85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4239488"/>
        <c:crosses val="max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1965811965812"/>
          <c:y val="0.92033898305084705"/>
          <c:w val="0.80199430199430199"/>
          <c:h val="8.13559322033898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7634408602201"/>
          <c:y val="3.6585365853658597E-2"/>
          <c:w val="0.86881720430107601"/>
          <c:h val="0.59349593495935005"/>
        </c:manualLayout>
      </c:layout>
      <c:lineChart>
        <c:grouping val="standar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CZ</c:v>
                </c:pt>
              </c:strCache>
            </c:strRef>
          </c:tx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100</c:v>
                </c:pt>
                <c:pt idx="1">
                  <c:v>105.1713454999999</c:v>
                </c:pt>
                <c:pt idx="2">
                  <c:v>108.8233742999999</c:v>
                </c:pt>
                <c:pt idx="3">
                  <c:v>106.03547639999989</c:v>
                </c:pt>
                <c:pt idx="4">
                  <c:v>99.452443220000006</c:v>
                </c:pt>
                <c:pt idx="5">
                  <c:v>104.067545</c:v>
                </c:pt>
                <c:pt idx="6">
                  <c:v>110.00144419999999</c:v>
                </c:pt>
                <c:pt idx="7">
                  <c:v>110.43682010000001</c:v>
                </c:pt>
                <c:pt idx="8">
                  <c:v>104.0900587</c:v>
                </c:pt>
                <c:pt idx="9">
                  <c:v>109.3107783999999</c:v>
                </c:pt>
                <c:pt idx="10">
                  <c:v>117.26158220000001</c:v>
                </c:pt>
                <c:pt idx="11">
                  <c:v>120.98331229999999</c:v>
                </c:pt>
                <c:pt idx="12">
                  <c:v>118.2416017000001</c:v>
                </c:pt>
                <c:pt idx="13">
                  <c:v>120.2036523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Sheet1!$A$5</c:f>
              <c:strCache>
                <c:ptCount val="1"/>
                <c:pt idx="0">
                  <c:v>SK</c:v>
                </c:pt>
              </c:strCache>
            </c:strRef>
          </c:tx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100</c:v>
                </c:pt>
                <c:pt idx="1">
                  <c:v>107.1488804</c:v>
                </c:pt>
                <c:pt idx="2">
                  <c:v>113.14013970000001</c:v>
                </c:pt>
                <c:pt idx="3">
                  <c:v>116.02823220000001</c:v>
                </c:pt>
                <c:pt idx="4">
                  <c:v>119.6040892</c:v>
                </c:pt>
                <c:pt idx="5">
                  <c:v>117.6822844</c:v>
                </c:pt>
                <c:pt idx="6">
                  <c:v>115.30829009999999</c:v>
                </c:pt>
                <c:pt idx="7">
                  <c:v>114.6300060999999</c:v>
                </c:pt>
                <c:pt idx="8">
                  <c:v>118.4736158</c:v>
                </c:pt>
                <c:pt idx="9">
                  <c:v>118.36056840000001</c:v>
                </c:pt>
                <c:pt idx="10">
                  <c:v>118.5866631</c:v>
                </c:pt>
                <c:pt idx="11">
                  <c:v>118.8127577999999</c:v>
                </c:pt>
                <c:pt idx="12">
                  <c:v>123.390766</c:v>
                </c:pt>
                <c:pt idx="13">
                  <c:v>126.569185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565760"/>
        <c:axId val="104674048"/>
      </c:lineChart>
      <c:catAx>
        <c:axId val="1045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0467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674048"/>
        <c:scaling>
          <c:orientation val="minMax"/>
          <c:max val="125"/>
          <c:min val="9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index (Q1.2008=100)</a:t>
                </a:r>
              </a:p>
            </c:rich>
          </c:tx>
          <c:layout>
            <c:manualLayout>
              <c:xMode val="edge"/>
              <c:yMode val="edge"/>
              <c:x val="0"/>
              <c:y val="0.1341463414634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456576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44086021505376399"/>
          <c:y val="0.42682926829268403"/>
          <c:w val="0.53333333333333299"/>
          <c:h val="0.1341463414634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79569892473"/>
          <c:y val="0.19523809523809499"/>
          <c:w val="0.86881720430107601"/>
          <c:h val="0.7714285714285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cat>
            <c:strRef>
              <c:f>Sheet1!$B$1:$O$1</c:f>
              <c:strCache>
                <c:ptCount val="14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6.6156157099999948</c:v>
                </c:pt>
                <c:pt idx="1">
                  <c:v>5.1181796209999959</c:v>
                </c:pt>
                <c:pt idx="2">
                  <c:v>3.4712157060000002</c:v>
                </c:pt>
                <c:pt idx="3">
                  <c:v>-2.5594815340000001</c:v>
                </c:pt>
                <c:pt idx="4">
                  <c:v>-6.1571392339999909</c:v>
                </c:pt>
                <c:pt idx="5">
                  <c:v>4.5939165639999908</c:v>
                </c:pt>
                <c:pt idx="6">
                  <c:v>5.6862366679999949</c:v>
                </c:pt>
                <c:pt idx="7">
                  <c:v>0.421050804</c:v>
                </c:pt>
                <c:pt idx="8">
                  <c:v>-5.6999265499999918</c:v>
                </c:pt>
                <c:pt idx="9">
                  <c:v>5.0246258449999939</c:v>
                </c:pt>
                <c:pt idx="10">
                  <c:v>7.2793445119999998</c:v>
                </c:pt>
                <c:pt idx="11">
                  <c:v>3.1753116299999999</c:v>
                </c:pt>
                <c:pt idx="12">
                  <c:v>2.2069538460000002</c:v>
                </c:pt>
                <c:pt idx="13">
                  <c:v>1.712814504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HU</c:v>
                </c:pt>
              </c:strCache>
            </c:strRef>
          </c:tx>
          <c:invertIfNegative val="0"/>
          <c:cat>
            <c:strRef>
              <c:f>Sheet1!$B$1:$O$1</c:f>
              <c:strCache>
                <c:ptCount val="14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-1.6059622059999989</c:v>
                </c:pt>
                <c:pt idx="1">
                  <c:v>5.8986050639999954</c:v>
                </c:pt>
                <c:pt idx="2">
                  <c:v>6.226305756999996</c:v>
                </c:pt>
                <c:pt idx="3">
                  <c:v>-9.5555019740000091</c:v>
                </c:pt>
                <c:pt idx="4">
                  <c:v>-9.5844182330000027</c:v>
                </c:pt>
                <c:pt idx="5">
                  <c:v>2.4532042980000002</c:v>
                </c:pt>
                <c:pt idx="6">
                  <c:v>6.2396867509999998</c:v>
                </c:pt>
                <c:pt idx="7">
                  <c:v>0.77454961600000105</c:v>
                </c:pt>
                <c:pt idx="8">
                  <c:v>1.9885595110000009</c:v>
                </c:pt>
                <c:pt idx="9">
                  <c:v>-2.009983627</c:v>
                </c:pt>
                <c:pt idx="10">
                  <c:v>-2.103420195</c:v>
                </c:pt>
                <c:pt idx="11">
                  <c:v>2.9307756459999998</c:v>
                </c:pt>
                <c:pt idx="12">
                  <c:v>2.744393055000002</c:v>
                </c:pt>
                <c:pt idx="13">
                  <c:v>2.2558366489999999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PL</c:v>
                </c:pt>
              </c:strCache>
            </c:strRef>
          </c:tx>
          <c:invertIfNegative val="0"/>
          <c:cat>
            <c:strRef>
              <c:f>Sheet1!$B$1:$O$1</c:f>
              <c:strCache>
                <c:ptCount val="14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4"/>
                <c:pt idx="0">
                  <c:v>2.9209541649999999</c:v>
                </c:pt>
                <c:pt idx="1">
                  <c:v>5.2723128849999998</c:v>
                </c:pt>
                <c:pt idx="2">
                  <c:v>2.9896315109999998</c:v>
                </c:pt>
                <c:pt idx="3">
                  <c:v>-7.410446651</c:v>
                </c:pt>
                <c:pt idx="4">
                  <c:v>-17.548835239999981</c:v>
                </c:pt>
                <c:pt idx="5">
                  <c:v>1.347537228</c:v>
                </c:pt>
                <c:pt idx="6">
                  <c:v>5.2141979129999951</c:v>
                </c:pt>
                <c:pt idx="7">
                  <c:v>1.06094143</c:v>
                </c:pt>
                <c:pt idx="8">
                  <c:v>5.2289372699999914</c:v>
                </c:pt>
                <c:pt idx="9">
                  <c:v>-0.6525379</c:v>
                </c:pt>
                <c:pt idx="10">
                  <c:v>-1.193389378</c:v>
                </c:pt>
                <c:pt idx="11">
                  <c:v>3.2847123480000029</c:v>
                </c:pt>
                <c:pt idx="12">
                  <c:v>3.236142929999998</c:v>
                </c:pt>
                <c:pt idx="13">
                  <c:v>1.948631175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SK</c:v>
                </c:pt>
              </c:strCache>
            </c:strRef>
          </c:tx>
          <c:invertIfNegative val="0"/>
          <c:cat>
            <c:strRef>
              <c:f>Sheet1!$B$1:$O$1</c:f>
              <c:strCache>
                <c:ptCount val="14"/>
                <c:pt idx="0">
                  <c:v>2008-Q1</c:v>
                </c:pt>
                <c:pt idx="1">
                  <c:v>2008-Q2</c:v>
                </c:pt>
                <c:pt idx="2">
                  <c:v>2008-Q3</c:v>
                </c:pt>
                <c:pt idx="3">
                  <c:v>2008-Q4</c:v>
                </c:pt>
                <c:pt idx="4">
                  <c:v>2009-Q1</c:v>
                </c:pt>
                <c:pt idx="5">
                  <c:v>2009-Q2</c:v>
                </c:pt>
                <c:pt idx="6">
                  <c:v>2009-Q3</c:v>
                </c:pt>
                <c:pt idx="7">
                  <c:v>2009-Q4</c:v>
                </c:pt>
                <c:pt idx="8">
                  <c:v>2010-Q1</c:v>
                </c:pt>
                <c:pt idx="9">
                  <c:v>2010-Q2</c:v>
                </c:pt>
                <c:pt idx="10">
                  <c:v>2010-Q3</c:v>
                </c:pt>
                <c:pt idx="11">
                  <c:v>2010-Q4</c:v>
                </c:pt>
                <c:pt idx="12">
                  <c:v>2011-Q1</c:v>
                </c:pt>
                <c:pt idx="13">
                  <c:v>2011-Q2</c:v>
                </c:pt>
              </c:strCache>
            </c:strRef>
          </c:cat>
          <c:val>
            <c:numRef>
              <c:f>Sheet1!$B$5:$O$5</c:f>
              <c:numCache>
                <c:formatCode>General</c:formatCode>
                <c:ptCount val="14"/>
                <c:pt idx="0">
                  <c:v>4.5100123979999953</c:v>
                </c:pt>
                <c:pt idx="1">
                  <c:v>8.0431614809999861</c:v>
                </c:pt>
                <c:pt idx="2">
                  <c:v>6.1892154919999998</c:v>
                </c:pt>
                <c:pt idx="3">
                  <c:v>7.4543656999999999E-2</c:v>
                </c:pt>
                <c:pt idx="4">
                  <c:v>1.1465179580000009</c:v>
                </c:pt>
                <c:pt idx="5">
                  <c:v>-1.2</c:v>
                </c:pt>
                <c:pt idx="6">
                  <c:v>-2.8</c:v>
                </c:pt>
                <c:pt idx="7">
                  <c:v>2.4</c:v>
                </c:pt>
                <c:pt idx="8">
                  <c:v>-1.3</c:v>
                </c:pt>
                <c:pt idx="9">
                  <c:v>0.7</c:v>
                </c:pt>
                <c:pt idx="10">
                  <c:v>-0.8</c:v>
                </c:pt>
                <c:pt idx="11">
                  <c:v>2.6</c:v>
                </c:pt>
                <c:pt idx="12">
                  <c:v>0.3</c:v>
                </c:pt>
                <c:pt idx="13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76064"/>
        <c:axId val="104777600"/>
      </c:barChart>
      <c:catAx>
        <c:axId val="104776064"/>
        <c:scaling>
          <c:orientation val="minMax"/>
        </c:scaling>
        <c:delete val="0"/>
        <c:axPos val="b"/>
        <c:majorTickMark val="out"/>
        <c:minorTickMark val="none"/>
        <c:tickLblPos val="none"/>
        <c:crossAx val="104777600"/>
        <c:crosses val="autoZero"/>
        <c:auto val="1"/>
        <c:lblAlgn val="ctr"/>
        <c:lblOffset val="100"/>
        <c:tickMarkSkip val="1"/>
        <c:noMultiLvlLbl val="0"/>
      </c:catAx>
      <c:valAx>
        <c:axId val="104777600"/>
        <c:scaling>
          <c:orientation val="minMax"/>
          <c:max val="8"/>
          <c:min val="-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% (q-o-q)</a:t>
                </a:r>
              </a:p>
            </c:rich>
          </c:tx>
          <c:layout>
            <c:manualLayout>
              <c:xMode val="edge"/>
              <c:yMode val="edge"/>
              <c:x val="1.2903225806451601E-2"/>
              <c:y val="0.4761904761904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4776064"/>
        <c:crosses val="autoZero"/>
        <c:crossBetween val="between"/>
        <c:majorUnit val="4"/>
      </c:valAx>
    </c:plotArea>
    <c:legend>
      <c:legendPos val="r"/>
      <c:layout>
        <c:manualLayout>
          <c:xMode val="edge"/>
          <c:yMode val="edge"/>
          <c:x val="0.47741935483871001"/>
          <c:y val="0.77619047619047798"/>
          <c:w val="0.483870967741936"/>
          <c:h val="0.1571428571428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983453981387E-2"/>
          <c:y val="3.5593220338983003E-2"/>
          <c:w val="0.89245087900723796"/>
          <c:h val="0.767796610169492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SKK</c:v>
                </c:pt>
              </c:strCache>
            </c:strRef>
          </c:tx>
          <c:spPr>
            <a:ln w="25400"/>
          </c:spPr>
          <c:cat>
            <c:strRef>
              <c:f>Sheet1!$A$2:$A$974</c:f>
              <c:strCache>
                <c:ptCount val="972"/>
                <c:pt idx="0">
                  <c:v>I.08</c:v>
                </c:pt>
                <c:pt idx="1">
                  <c:v>I.08</c:v>
                </c:pt>
                <c:pt idx="2">
                  <c:v>I.08</c:v>
                </c:pt>
                <c:pt idx="3">
                  <c:v>I.08</c:v>
                </c:pt>
                <c:pt idx="4">
                  <c:v>I.08</c:v>
                </c:pt>
                <c:pt idx="5">
                  <c:v>I.08</c:v>
                </c:pt>
                <c:pt idx="6">
                  <c:v>I.08</c:v>
                </c:pt>
                <c:pt idx="7">
                  <c:v>I.08</c:v>
                </c:pt>
                <c:pt idx="8">
                  <c:v>I.08</c:v>
                </c:pt>
                <c:pt idx="9">
                  <c:v>I.08</c:v>
                </c:pt>
                <c:pt idx="10">
                  <c:v>I.08</c:v>
                </c:pt>
                <c:pt idx="11">
                  <c:v>I.08</c:v>
                </c:pt>
                <c:pt idx="12">
                  <c:v>I.08</c:v>
                </c:pt>
                <c:pt idx="13">
                  <c:v>I.08</c:v>
                </c:pt>
                <c:pt idx="14">
                  <c:v>I.08</c:v>
                </c:pt>
                <c:pt idx="15">
                  <c:v>I.08</c:v>
                </c:pt>
                <c:pt idx="16">
                  <c:v>I.08</c:v>
                </c:pt>
                <c:pt idx="17">
                  <c:v>I.08</c:v>
                </c:pt>
                <c:pt idx="18">
                  <c:v>I.08</c:v>
                </c:pt>
                <c:pt idx="19">
                  <c:v>I.08</c:v>
                </c:pt>
                <c:pt idx="20">
                  <c:v>I.08</c:v>
                </c:pt>
                <c:pt idx="21">
                  <c:v>I.08</c:v>
                </c:pt>
                <c:pt idx="22">
                  <c:v>II.08</c:v>
                </c:pt>
                <c:pt idx="23">
                  <c:v>II.08</c:v>
                </c:pt>
                <c:pt idx="24">
                  <c:v>II.08</c:v>
                </c:pt>
                <c:pt idx="25">
                  <c:v>II.08</c:v>
                </c:pt>
                <c:pt idx="26">
                  <c:v>II.08</c:v>
                </c:pt>
                <c:pt idx="27">
                  <c:v>II.08</c:v>
                </c:pt>
                <c:pt idx="28">
                  <c:v>II.08</c:v>
                </c:pt>
                <c:pt idx="29">
                  <c:v>II.08</c:v>
                </c:pt>
                <c:pt idx="30">
                  <c:v>II.08</c:v>
                </c:pt>
                <c:pt idx="31">
                  <c:v>II.08</c:v>
                </c:pt>
                <c:pt idx="32">
                  <c:v>II.08</c:v>
                </c:pt>
                <c:pt idx="33">
                  <c:v>II.08</c:v>
                </c:pt>
                <c:pt idx="34">
                  <c:v>II.08</c:v>
                </c:pt>
                <c:pt idx="35">
                  <c:v>II.08</c:v>
                </c:pt>
                <c:pt idx="36">
                  <c:v>II.08</c:v>
                </c:pt>
                <c:pt idx="37">
                  <c:v>II.08</c:v>
                </c:pt>
                <c:pt idx="38">
                  <c:v>II.08</c:v>
                </c:pt>
                <c:pt idx="39">
                  <c:v>II.08</c:v>
                </c:pt>
                <c:pt idx="40">
                  <c:v>II.08</c:v>
                </c:pt>
                <c:pt idx="41">
                  <c:v>II.08</c:v>
                </c:pt>
                <c:pt idx="42">
                  <c:v>II.08</c:v>
                </c:pt>
                <c:pt idx="43">
                  <c:v>III.08</c:v>
                </c:pt>
                <c:pt idx="44">
                  <c:v>III.08</c:v>
                </c:pt>
                <c:pt idx="45">
                  <c:v>III.08</c:v>
                </c:pt>
                <c:pt idx="46">
                  <c:v>III.08</c:v>
                </c:pt>
                <c:pt idx="47">
                  <c:v>III.08</c:v>
                </c:pt>
                <c:pt idx="48">
                  <c:v>III.08</c:v>
                </c:pt>
                <c:pt idx="49">
                  <c:v>III.08</c:v>
                </c:pt>
                <c:pt idx="50">
                  <c:v>III.08</c:v>
                </c:pt>
                <c:pt idx="51">
                  <c:v>III.08</c:v>
                </c:pt>
                <c:pt idx="52">
                  <c:v>III.08</c:v>
                </c:pt>
                <c:pt idx="53">
                  <c:v>III.08</c:v>
                </c:pt>
                <c:pt idx="54">
                  <c:v>III.08</c:v>
                </c:pt>
                <c:pt idx="55">
                  <c:v>III.08</c:v>
                </c:pt>
                <c:pt idx="56">
                  <c:v>III.08</c:v>
                </c:pt>
                <c:pt idx="57">
                  <c:v>III.08</c:v>
                </c:pt>
                <c:pt idx="58">
                  <c:v>III.08</c:v>
                </c:pt>
                <c:pt idx="59">
                  <c:v>III.08</c:v>
                </c:pt>
                <c:pt idx="60">
                  <c:v>III.08</c:v>
                </c:pt>
                <c:pt idx="61">
                  <c:v>III.08</c:v>
                </c:pt>
                <c:pt idx="62">
                  <c:v>IV.08</c:v>
                </c:pt>
                <c:pt idx="63">
                  <c:v>IV.08</c:v>
                </c:pt>
                <c:pt idx="64">
                  <c:v>IV.08</c:v>
                </c:pt>
                <c:pt idx="65">
                  <c:v>IV.08</c:v>
                </c:pt>
                <c:pt idx="66">
                  <c:v>IV.08</c:v>
                </c:pt>
                <c:pt idx="67">
                  <c:v>IV.08</c:v>
                </c:pt>
                <c:pt idx="68">
                  <c:v>IV.08</c:v>
                </c:pt>
                <c:pt idx="69">
                  <c:v>IV.08</c:v>
                </c:pt>
                <c:pt idx="70">
                  <c:v>IV.08</c:v>
                </c:pt>
                <c:pt idx="71">
                  <c:v>IV.08</c:v>
                </c:pt>
                <c:pt idx="72">
                  <c:v>IV.08</c:v>
                </c:pt>
                <c:pt idx="73">
                  <c:v>IV.08</c:v>
                </c:pt>
                <c:pt idx="74">
                  <c:v>IV.08</c:v>
                </c:pt>
                <c:pt idx="75">
                  <c:v>IV.08</c:v>
                </c:pt>
                <c:pt idx="76">
                  <c:v>IV.08</c:v>
                </c:pt>
                <c:pt idx="77">
                  <c:v>IV.08</c:v>
                </c:pt>
                <c:pt idx="78">
                  <c:v>IV.08</c:v>
                </c:pt>
                <c:pt idx="79">
                  <c:v>IV.08</c:v>
                </c:pt>
                <c:pt idx="80">
                  <c:v>IV.08</c:v>
                </c:pt>
                <c:pt idx="81">
                  <c:v>IV.08</c:v>
                </c:pt>
                <c:pt idx="82">
                  <c:v>IV.08</c:v>
                </c:pt>
                <c:pt idx="83">
                  <c:v>IV.08</c:v>
                </c:pt>
                <c:pt idx="84">
                  <c:v>V.08</c:v>
                </c:pt>
                <c:pt idx="85">
                  <c:v>V.08</c:v>
                </c:pt>
                <c:pt idx="86">
                  <c:v>V.08</c:v>
                </c:pt>
                <c:pt idx="87">
                  <c:v>V.08</c:v>
                </c:pt>
                <c:pt idx="88">
                  <c:v>V.08</c:v>
                </c:pt>
                <c:pt idx="89">
                  <c:v>V.08</c:v>
                </c:pt>
                <c:pt idx="90">
                  <c:v>V.08</c:v>
                </c:pt>
                <c:pt idx="91">
                  <c:v>V.08</c:v>
                </c:pt>
                <c:pt idx="92">
                  <c:v>V.08</c:v>
                </c:pt>
                <c:pt idx="93">
                  <c:v>V.08</c:v>
                </c:pt>
                <c:pt idx="94">
                  <c:v>V.08</c:v>
                </c:pt>
                <c:pt idx="95">
                  <c:v>V.08</c:v>
                </c:pt>
                <c:pt idx="96">
                  <c:v>V.08</c:v>
                </c:pt>
                <c:pt idx="97">
                  <c:v>V.08</c:v>
                </c:pt>
                <c:pt idx="98">
                  <c:v>V.08</c:v>
                </c:pt>
                <c:pt idx="99">
                  <c:v>V.08</c:v>
                </c:pt>
                <c:pt idx="100">
                  <c:v>V.08</c:v>
                </c:pt>
                <c:pt idx="101">
                  <c:v>V.08</c:v>
                </c:pt>
                <c:pt idx="102">
                  <c:v>V.08</c:v>
                </c:pt>
                <c:pt idx="103">
                  <c:v>V.08</c:v>
                </c:pt>
                <c:pt idx="104">
                  <c:v>V.08</c:v>
                </c:pt>
                <c:pt idx="105">
                  <c:v>VI.08</c:v>
                </c:pt>
                <c:pt idx="106">
                  <c:v>VI.08</c:v>
                </c:pt>
                <c:pt idx="107">
                  <c:v>VI.08</c:v>
                </c:pt>
                <c:pt idx="108">
                  <c:v>VI.08</c:v>
                </c:pt>
                <c:pt idx="109">
                  <c:v>VI.08</c:v>
                </c:pt>
                <c:pt idx="110">
                  <c:v>VI.08</c:v>
                </c:pt>
                <c:pt idx="111">
                  <c:v>VI.08</c:v>
                </c:pt>
                <c:pt idx="112">
                  <c:v>VI.08</c:v>
                </c:pt>
                <c:pt idx="113">
                  <c:v>VI.08</c:v>
                </c:pt>
                <c:pt idx="114">
                  <c:v>VI.08</c:v>
                </c:pt>
                <c:pt idx="115">
                  <c:v>VI.08</c:v>
                </c:pt>
                <c:pt idx="116">
                  <c:v>VI.08</c:v>
                </c:pt>
                <c:pt idx="117">
                  <c:v>VI.08</c:v>
                </c:pt>
                <c:pt idx="118">
                  <c:v>VI.08</c:v>
                </c:pt>
                <c:pt idx="119">
                  <c:v>VI.08</c:v>
                </c:pt>
                <c:pt idx="120">
                  <c:v>VI.08</c:v>
                </c:pt>
                <c:pt idx="121">
                  <c:v>VI.08</c:v>
                </c:pt>
                <c:pt idx="122">
                  <c:v>VI.08</c:v>
                </c:pt>
                <c:pt idx="123">
                  <c:v>VI.08</c:v>
                </c:pt>
                <c:pt idx="124">
                  <c:v>VI.08</c:v>
                </c:pt>
                <c:pt idx="125">
                  <c:v>VI.08</c:v>
                </c:pt>
                <c:pt idx="126">
                  <c:v>VII.08</c:v>
                </c:pt>
                <c:pt idx="127">
                  <c:v>VII.08</c:v>
                </c:pt>
                <c:pt idx="128">
                  <c:v>VII.08</c:v>
                </c:pt>
                <c:pt idx="129">
                  <c:v>VII.08</c:v>
                </c:pt>
                <c:pt idx="130">
                  <c:v>VII.08</c:v>
                </c:pt>
                <c:pt idx="131">
                  <c:v>VII.08</c:v>
                </c:pt>
                <c:pt idx="132">
                  <c:v>VII.08</c:v>
                </c:pt>
                <c:pt idx="133">
                  <c:v>VII.08</c:v>
                </c:pt>
                <c:pt idx="134">
                  <c:v>VII.08</c:v>
                </c:pt>
                <c:pt idx="135">
                  <c:v>VII.08</c:v>
                </c:pt>
                <c:pt idx="136">
                  <c:v>VII.08</c:v>
                </c:pt>
                <c:pt idx="137">
                  <c:v>VII.08</c:v>
                </c:pt>
                <c:pt idx="138">
                  <c:v>VII.08</c:v>
                </c:pt>
                <c:pt idx="139">
                  <c:v>VII.08</c:v>
                </c:pt>
                <c:pt idx="140">
                  <c:v>VII.08</c:v>
                </c:pt>
                <c:pt idx="141">
                  <c:v>VII.08</c:v>
                </c:pt>
                <c:pt idx="142">
                  <c:v>VII.08</c:v>
                </c:pt>
                <c:pt idx="143">
                  <c:v>VII.08</c:v>
                </c:pt>
                <c:pt idx="144">
                  <c:v>VII.08</c:v>
                </c:pt>
                <c:pt idx="145">
                  <c:v>VII.08</c:v>
                </c:pt>
                <c:pt idx="146">
                  <c:v>VII.08</c:v>
                </c:pt>
                <c:pt idx="147">
                  <c:v>VII.08</c:v>
                </c:pt>
                <c:pt idx="148">
                  <c:v>VII.08</c:v>
                </c:pt>
                <c:pt idx="149">
                  <c:v>VIII.08</c:v>
                </c:pt>
                <c:pt idx="150">
                  <c:v>VIII.08</c:v>
                </c:pt>
                <c:pt idx="151">
                  <c:v>VIII.08</c:v>
                </c:pt>
                <c:pt idx="152">
                  <c:v>VIII.08</c:v>
                </c:pt>
                <c:pt idx="153">
                  <c:v>VIII.08</c:v>
                </c:pt>
                <c:pt idx="154">
                  <c:v>VIII.08</c:v>
                </c:pt>
                <c:pt idx="155">
                  <c:v>VIII.08</c:v>
                </c:pt>
                <c:pt idx="156">
                  <c:v>VIII.08</c:v>
                </c:pt>
                <c:pt idx="157">
                  <c:v>VIII.08</c:v>
                </c:pt>
                <c:pt idx="158">
                  <c:v>VIII.08</c:v>
                </c:pt>
                <c:pt idx="159">
                  <c:v>VIII.08</c:v>
                </c:pt>
                <c:pt idx="160">
                  <c:v>VIII.08</c:v>
                </c:pt>
                <c:pt idx="161">
                  <c:v>VIII.08</c:v>
                </c:pt>
                <c:pt idx="162">
                  <c:v>VIII.08</c:v>
                </c:pt>
                <c:pt idx="163">
                  <c:v>VIII.08</c:v>
                </c:pt>
                <c:pt idx="164">
                  <c:v>VIII.08</c:v>
                </c:pt>
                <c:pt idx="165">
                  <c:v>VIII.08</c:v>
                </c:pt>
                <c:pt idx="166">
                  <c:v>VIII.08</c:v>
                </c:pt>
                <c:pt idx="167">
                  <c:v>VIII.08</c:v>
                </c:pt>
                <c:pt idx="168">
                  <c:v>VIII.08</c:v>
                </c:pt>
                <c:pt idx="169">
                  <c:v>VIII.08</c:v>
                </c:pt>
                <c:pt idx="170">
                  <c:v>IX.08</c:v>
                </c:pt>
                <c:pt idx="171">
                  <c:v>IX.08</c:v>
                </c:pt>
                <c:pt idx="172">
                  <c:v>IX.08</c:v>
                </c:pt>
                <c:pt idx="173">
                  <c:v>IX.08</c:v>
                </c:pt>
                <c:pt idx="174">
                  <c:v>IX.08</c:v>
                </c:pt>
                <c:pt idx="175">
                  <c:v>IX.08</c:v>
                </c:pt>
                <c:pt idx="176">
                  <c:v>IX.08</c:v>
                </c:pt>
                <c:pt idx="177">
                  <c:v>IX.08</c:v>
                </c:pt>
                <c:pt idx="178">
                  <c:v>IX.08</c:v>
                </c:pt>
                <c:pt idx="179">
                  <c:v>IX.08</c:v>
                </c:pt>
                <c:pt idx="180">
                  <c:v>IX.08</c:v>
                </c:pt>
                <c:pt idx="181">
                  <c:v>IX.08</c:v>
                </c:pt>
                <c:pt idx="182">
                  <c:v>IX.08</c:v>
                </c:pt>
                <c:pt idx="183">
                  <c:v>IX.08</c:v>
                </c:pt>
                <c:pt idx="184">
                  <c:v>IX.08</c:v>
                </c:pt>
                <c:pt idx="185">
                  <c:v>IX.08</c:v>
                </c:pt>
                <c:pt idx="186">
                  <c:v>IX.08</c:v>
                </c:pt>
                <c:pt idx="187">
                  <c:v>IX.08</c:v>
                </c:pt>
                <c:pt idx="188">
                  <c:v>IX.08</c:v>
                </c:pt>
                <c:pt idx="189">
                  <c:v>IX.08</c:v>
                </c:pt>
                <c:pt idx="190">
                  <c:v>IX.08</c:v>
                </c:pt>
                <c:pt idx="191">
                  <c:v>IX.08</c:v>
                </c:pt>
                <c:pt idx="192">
                  <c:v>X.08</c:v>
                </c:pt>
                <c:pt idx="193">
                  <c:v>X.08</c:v>
                </c:pt>
                <c:pt idx="194">
                  <c:v>X.08</c:v>
                </c:pt>
                <c:pt idx="195">
                  <c:v>X.08</c:v>
                </c:pt>
                <c:pt idx="196">
                  <c:v>X.08</c:v>
                </c:pt>
                <c:pt idx="197">
                  <c:v>X.08</c:v>
                </c:pt>
                <c:pt idx="198">
                  <c:v>X.08</c:v>
                </c:pt>
                <c:pt idx="199">
                  <c:v>X.08</c:v>
                </c:pt>
                <c:pt idx="200">
                  <c:v>X.08</c:v>
                </c:pt>
                <c:pt idx="201">
                  <c:v>X.08</c:v>
                </c:pt>
                <c:pt idx="202">
                  <c:v>X.08</c:v>
                </c:pt>
                <c:pt idx="203">
                  <c:v>X.08</c:v>
                </c:pt>
                <c:pt idx="204">
                  <c:v>X.08</c:v>
                </c:pt>
                <c:pt idx="205">
                  <c:v>X.08</c:v>
                </c:pt>
                <c:pt idx="206">
                  <c:v>X.08</c:v>
                </c:pt>
                <c:pt idx="207">
                  <c:v>X.08</c:v>
                </c:pt>
                <c:pt idx="208">
                  <c:v>X.08</c:v>
                </c:pt>
                <c:pt idx="209">
                  <c:v>X.08</c:v>
                </c:pt>
                <c:pt idx="210">
                  <c:v>X.08</c:v>
                </c:pt>
                <c:pt idx="211">
                  <c:v>X.08</c:v>
                </c:pt>
                <c:pt idx="212">
                  <c:v>X.08</c:v>
                </c:pt>
                <c:pt idx="213">
                  <c:v>X.08</c:v>
                </c:pt>
                <c:pt idx="214">
                  <c:v>X.08</c:v>
                </c:pt>
                <c:pt idx="215">
                  <c:v>XI.08</c:v>
                </c:pt>
                <c:pt idx="216">
                  <c:v>XI.08</c:v>
                </c:pt>
                <c:pt idx="217">
                  <c:v>XI.08</c:v>
                </c:pt>
                <c:pt idx="218">
                  <c:v>XI.08</c:v>
                </c:pt>
                <c:pt idx="219">
                  <c:v>XI.08</c:v>
                </c:pt>
                <c:pt idx="220">
                  <c:v>XI.08</c:v>
                </c:pt>
                <c:pt idx="221">
                  <c:v>XI.08</c:v>
                </c:pt>
                <c:pt idx="222">
                  <c:v>XI.08</c:v>
                </c:pt>
                <c:pt idx="223">
                  <c:v>XI.08</c:v>
                </c:pt>
                <c:pt idx="224">
                  <c:v>XI.08</c:v>
                </c:pt>
                <c:pt idx="225">
                  <c:v>XI.08</c:v>
                </c:pt>
                <c:pt idx="226">
                  <c:v>XI.08</c:v>
                </c:pt>
                <c:pt idx="227">
                  <c:v>XI.08</c:v>
                </c:pt>
                <c:pt idx="228">
                  <c:v>XI.08</c:v>
                </c:pt>
                <c:pt idx="229">
                  <c:v>XI.08</c:v>
                </c:pt>
                <c:pt idx="230">
                  <c:v>XI.08</c:v>
                </c:pt>
                <c:pt idx="231">
                  <c:v>XI.08</c:v>
                </c:pt>
                <c:pt idx="232">
                  <c:v>XI.08</c:v>
                </c:pt>
                <c:pt idx="233">
                  <c:v>XI.08</c:v>
                </c:pt>
                <c:pt idx="234">
                  <c:v>XI.08</c:v>
                </c:pt>
                <c:pt idx="235">
                  <c:v>XII.08</c:v>
                </c:pt>
                <c:pt idx="236">
                  <c:v>XII.08</c:v>
                </c:pt>
                <c:pt idx="237">
                  <c:v>XII.08</c:v>
                </c:pt>
                <c:pt idx="238">
                  <c:v>XII.08</c:v>
                </c:pt>
                <c:pt idx="239">
                  <c:v>XII.08</c:v>
                </c:pt>
                <c:pt idx="240">
                  <c:v>XII.08</c:v>
                </c:pt>
                <c:pt idx="241">
                  <c:v>XII.08</c:v>
                </c:pt>
                <c:pt idx="242">
                  <c:v>XII.08</c:v>
                </c:pt>
                <c:pt idx="243">
                  <c:v>XII.08</c:v>
                </c:pt>
                <c:pt idx="244">
                  <c:v>XII.08</c:v>
                </c:pt>
                <c:pt idx="245">
                  <c:v>XII.08</c:v>
                </c:pt>
                <c:pt idx="246">
                  <c:v>XII.08</c:v>
                </c:pt>
                <c:pt idx="247">
                  <c:v>XII.08</c:v>
                </c:pt>
                <c:pt idx="248">
                  <c:v>XII.08</c:v>
                </c:pt>
                <c:pt idx="249">
                  <c:v>XII.08</c:v>
                </c:pt>
                <c:pt idx="250">
                  <c:v>XII.08</c:v>
                </c:pt>
                <c:pt idx="251">
                  <c:v>XII.08</c:v>
                </c:pt>
                <c:pt idx="252">
                  <c:v>XII.08</c:v>
                </c:pt>
                <c:pt idx="253">
                  <c:v>XII.08</c:v>
                </c:pt>
                <c:pt idx="254">
                  <c:v>XII.08</c:v>
                </c:pt>
                <c:pt idx="255">
                  <c:v>XII.08</c:v>
                </c:pt>
                <c:pt idx="256">
                  <c:v>I.09</c:v>
                </c:pt>
                <c:pt idx="257">
                  <c:v>I.09</c:v>
                </c:pt>
                <c:pt idx="258">
                  <c:v>I.09</c:v>
                </c:pt>
                <c:pt idx="259">
                  <c:v>I.09</c:v>
                </c:pt>
                <c:pt idx="260">
                  <c:v>I.09</c:v>
                </c:pt>
                <c:pt idx="261">
                  <c:v>I.09</c:v>
                </c:pt>
                <c:pt idx="262">
                  <c:v>I.09</c:v>
                </c:pt>
                <c:pt idx="263">
                  <c:v>I.09</c:v>
                </c:pt>
                <c:pt idx="264">
                  <c:v>I.09</c:v>
                </c:pt>
                <c:pt idx="265">
                  <c:v>I.09</c:v>
                </c:pt>
                <c:pt idx="266">
                  <c:v>I.09</c:v>
                </c:pt>
                <c:pt idx="267">
                  <c:v>I.09</c:v>
                </c:pt>
                <c:pt idx="268">
                  <c:v>I.09</c:v>
                </c:pt>
                <c:pt idx="269">
                  <c:v>I.09</c:v>
                </c:pt>
                <c:pt idx="270">
                  <c:v>I.09</c:v>
                </c:pt>
                <c:pt idx="271">
                  <c:v>I.09</c:v>
                </c:pt>
                <c:pt idx="272">
                  <c:v>I.09</c:v>
                </c:pt>
                <c:pt idx="273">
                  <c:v>I.09</c:v>
                </c:pt>
                <c:pt idx="274">
                  <c:v>I.09</c:v>
                </c:pt>
                <c:pt idx="275">
                  <c:v>I.09</c:v>
                </c:pt>
                <c:pt idx="276">
                  <c:v>I.09</c:v>
                </c:pt>
                <c:pt idx="277">
                  <c:v>II.09</c:v>
                </c:pt>
                <c:pt idx="278">
                  <c:v>II.09</c:v>
                </c:pt>
                <c:pt idx="279">
                  <c:v>II.09</c:v>
                </c:pt>
                <c:pt idx="280">
                  <c:v>II.09</c:v>
                </c:pt>
                <c:pt idx="281">
                  <c:v>II.09</c:v>
                </c:pt>
                <c:pt idx="282">
                  <c:v>II.09</c:v>
                </c:pt>
                <c:pt idx="283">
                  <c:v>II.09</c:v>
                </c:pt>
                <c:pt idx="284">
                  <c:v>II.09</c:v>
                </c:pt>
                <c:pt idx="285">
                  <c:v>II.09</c:v>
                </c:pt>
                <c:pt idx="286">
                  <c:v>II.09</c:v>
                </c:pt>
                <c:pt idx="287">
                  <c:v>II.09</c:v>
                </c:pt>
                <c:pt idx="288">
                  <c:v>II.09</c:v>
                </c:pt>
                <c:pt idx="289">
                  <c:v>II.09</c:v>
                </c:pt>
                <c:pt idx="290">
                  <c:v>II.09</c:v>
                </c:pt>
                <c:pt idx="291">
                  <c:v>II.09</c:v>
                </c:pt>
                <c:pt idx="292">
                  <c:v>II.09</c:v>
                </c:pt>
                <c:pt idx="293">
                  <c:v>II.09</c:v>
                </c:pt>
                <c:pt idx="294">
                  <c:v>II.09</c:v>
                </c:pt>
                <c:pt idx="295">
                  <c:v>II.09</c:v>
                </c:pt>
                <c:pt idx="296">
                  <c:v>II.09</c:v>
                </c:pt>
                <c:pt idx="297">
                  <c:v>III.09</c:v>
                </c:pt>
                <c:pt idx="298">
                  <c:v>III.09</c:v>
                </c:pt>
                <c:pt idx="299">
                  <c:v>III.09</c:v>
                </c:pt>
                <c:pt idx="300">
                  <c:v>III.09</c:v>
                </c:pt>
                <c:pt idx="301">
                  <c:v>III.09</c:v>
                </c:pt>
                <c:pt idx="302">
                  <c:v>III.09</c:v>
                </c:pt>
                <c:pt idx="303">
                  <c:v>III.09</c:v>
                </c:pt>
                <c:pt idx="304">
                  <c:v>III.09</c:v>
                </c:pt>
                <c:pt idx="305">
                  <c:v>III.09</c:v>
                </c:pt>
                <c:pt idx="306">
                  <c:v>III.09</c:v>
                </c:pt>
                <c:pt idx="307">
                  <c:v>III.09</c:v>
                </c:pt>
                <c:pt idx="308">
                  <c:v>III.09</c:v>
                </c:pt>
                <c:pt idx="309">
                  <c:v>III.09</c:v>
                </c:pt>
                <c:pt idx="310">
                  <c:v>III.09</c:v>
                </c:pt>
                <c:pt idx="311">
                  <c:v>III.09</c:v>
                </c:pt>
                <c:pt idx="312">
                  <c:v>III.09</c:v>
                </c:pt>
                <c:pt idx="313">
                  <c:v>III.09</c:v>
                </c:pt>
                <c:pt idx="314">
                  <c:v>III.09</c:v>
                </c:pt>
                <c:pt idx="315">
                  <c:v>III.09</c:v>
                </c:pt>
                <c:pt idx="316">
                  <c:v>III.09</c:v>
                </c:pt>
                <c:pt idx="317">
                  <c:v>III.09</c:v>
                </c:pt>
                <c:pt idx="318">
                  <c:v>III.09</c:v>
                </c:pt>
                <c:pt idx="319">
                  <c:v>IV.09</c:v>
                </c:pt>
                <c:pt idx="320">
                  <c:v>IV.09</c:v>
                </c:pt>
                <c:pt idx="321">
                  <c:v>IV.09</c:v>
                </c:pt>
                <c:pt idx="322">
                  <c:v>IV.09</c:v>
                </c:pt>
                <c:pt idx="323">
                  <c:v>IV.09</c:v>
                </c:pt>
                <c:pt idx="324">
                  <c:v>IV.09</c:v>
                </c:pt>
                <c:pt idx="325">
                  <c:v>IV.09</c:v>
                </c:pt>
                <c:pt idx="326">
                  <c:v>IV.09</c:v>
                </c:pt>
                <c:pt idx="327">
                  <c:v>IV.09</c:v>
                </c:pt>
                <c:pt idx="328">
                  <c:v>IV.09</c:v>
                </c:pt>
                <c:pt idx="329">
                  <c:v>IV.09</c:v>
                </c:pt>
                <c:pt idx="330">
                  <c:v>IV.09</c:v>
                </c:pt>
                <c:pt idx="331">
                  <c:v>IV.09</c:v>
                </c:pt>
                <c:pt idx="332">
                  <c:v>IV.09</c:v>
                </c:pt>
                <c:pt idx="333">
                  <c:v>IV.09</c:v>
                </c:pt>
                <c:pt idx="334">
                  <c:v>IV.09</c:v>
                </c:pt>
                <c:pt idx="335">
                  <c:v>IV.09</c:v>
                </c:pt>
                <c:pt idx="336">
                  <c:v>IV.09</c:v>
                </c:pt>
                <c:pt idx="337">
                  <c:v>IV.09</c:v>
                </c:pt>
                <c:pt idx="338">
                  <c:v>IV.09</c:v>
                </c:pt>
                <c:pt idx="339">
                  <c:v>V.09</c:v>
                </c:pt>
                <c:pt idx="340">
                  <c:v>V.09</c:v>
                </c:pt>
                <c:pt idx="341">
                  <c:v>V.09</c:v>
                </c:pt>
                <c:pt idx="342">
                  <c:v>V.09</c:v>
                </c:pt>
                <c:pt idx="343">
                  <c:v>V.09</c:v>
                </c:pt>
                <c:pt idx="344">
                  <c:v>V.09</c:v>
                </c:pt>
                <c:pt idx="345">
                  <c:v>V.09</c:v>
                </c:pt>
                <c:pt idx="346">
                  <c:v>V.09</c:v>
                </c:pt>
                <c:pt idx="347">
                  <c:v>V.09</c:v>
                </c:pt>
                <c:pt idx="348">
                  <c:v>V.09</c:v>
                </c:pt>
                <c:pt idx="349">
                  <c:v>V.09</c:v>
                </c:pt>
                <c:pt idx="350">
                  <c:v>V.09</c:v>
                </c:pt>
                <c:pt idx="351">
                  <c:v>V.09</c:v>
                </c:pt>
                <c:pt idx="352">
                  <c:v>V.09</c:v>
                </c:pt>
                <c:pt idx="353">
                  <c:v>V.09</c:v>
                </c:pt>
                <c:pt idx="354">
                  <c:v>V.09</c:v>
                </c:pt>
                <c:pt idx="355">
                  <c:v>V.09</c:v>
                </c:pt>
                <c:pt idx="356">
                  <c:v>V.09</c:v>
                </c:pt>
                <c:pt idx="357">
                  <c:v>V.09</c:v>
                </c:pt>
                <c:pt idx="358">
                  <c:v>V.09</c:v>
                </c:pt>
                <c:pt idx="359">
                  <c:v>VI.09</c:v>
                </c:pt>
                <c:pt idx="360">
                  <c:v>VI.09</c:v>
                </c:pt>
                <c:pt idx="361">
                  <c:v>VI.09</c:v>
                </c:pt>
                <c:pt idx="362">
                  <c:v>VI.09</c:v>
                </c:pt>
                <c:pt idx="363">
                  <c:v>VI.09</c:v>
                </c:pt>
                <c:pt idx="364">
                  <c:v>VI.09</c:v>
                </c:pt>
                <c:pt idx="365">
                  <c:v>VI.09</c:v>
                </c:pt>
                <c:pt idx="366">
                  <c:v>VI.09</c:v>
                </c:pt>
                <c:pt idx="367">
                  <c:v>VI.09</c:v>
                </c:pt>
                <c:pt idx="368">
                  <c:v>VI.09</c:v>
                </c:pt>
                <c:pt idx="369">
                  <c:v>VI.09</c:v>
                </c:pt>
                <c:pt idx="370">
                  <c:v>VI.09</c:v>
                </c:pt>
                <c:pt idx="371">
                  <c:v>VI.09</c:v>
                </c:pt>
                <c:pt idx="372">
                  <c:v>VI.09</c:v>
                </c:pt>
                <c:pt idx="373">
                  <c:v>VI.09</c:v>
                </c:pt>
                <c:pt idx="374">
                  <c:v>VI.09</c:v>
                </c:pt>
                <c:pt idx="375">
                  <c:v>VI.09</c:v>
                </c:pt>
                <c:pt idx="376">
                  <c:v>VI.09</c:v>
                </c:pt>
                <c:pt idx="377">
                  <c:v>VI.09</c:v>
                </c:pt>
                <c:pt idx="378">
                  <c:v>VI.09</c:v>
                </c:pt>
                <c:pt idx="379">
                  <c:v>VI.09</c:v>
                </c:pt>
                <c:pt idx="380">
                  <c:v>VI.09</c:v>
                </c:pt>
                <c:pt idx="381">
                  <c:v>VII.09</c:v>
                </c:pt>
                <c:pt idx="382">
                  <c:v>VII.09</c:v>
                </c:pt>
                <c:pt idx="383">
                  <c:v>VII.09</c:v>
                </c:pt>
                <c:pt idx="384">
                  <c:v>VII.09</c:v>
                </c:pt>
                <c:pt idx="385">
                  <c:v>VII.09</c:v>
                </c:pt>
                <c:pt idx="386">
                  <c:v>VII.09</c:v>
                </c:pt>
                <c:pt idx="387">
                  <c:v>VII.09</c:v>
                </c:pt>
                <c:pt idx="388">
                  <c:v>VII.09</c:v>
                </c:pt>
                <c:pt idx="389">
                  <c:v>VII.09</c:v>
                </c:pt>
                <c:pt idx="390">
                  <c:v>VII.09</c:v>
                </c:pt>
                <c:pt idx="391">
                  <c:v>VII.09</c:v>
                </c:pt>
                <c:pt idx="392">
                  <c:v>VII.09</c:v>
                </c:pt>
                <c:pt idx="393">
                  <c:v>VII.09</c:v>
                </c:pt>
                <c:pt idx="394">
                  <c:v>VII.09</c:v>
                </c:pt>
                <c:pt idx="395">
                  <c:v>VII.09</c:v>
                </c:pt>
                <c:pt idx="396">
                  <c:v>VII.09</c:v>
                </c:pt>
                <c:pt idx="397">
                  <c:v>VII.09</c:v>
                </c:pt>
                <c:pt idx="398">
                  <c:v>VII.09</c:v>
                </c:pt>
                <c:pt idx="399">
                  <c:v>VII.09</c:v>
                </c:pt>
                <c:pt idx="400">
                  <c:v>VII.09</c:v>
                </c:pt>
                <c:pt idx="401">
                  <c:v>VII.09</c:v>
                </c:pt>
                <c:pt idx="402">
                  <c:v>VII.09</c:v>
                </c:pt>
                <c:pt idx="403">
                  <c:v>VII.09</c:v>
                </c:pt>
                <c:pt idx="404">
                  <c:v>VIII.09</c:v>
                </c:pt>
                <c:pt idx="405">
                  <c:v>VIII.09</c:v>
                </c:pt>
                <c:pt idx="406">
                  <c:v>VIII.09</c:v>
                </c:pt>
                <c:pt idx="407">
                  <c:v>VIII.09</c:v>
                </c:pt>
                <c:pt idx="408">
                  <c:v>VIII.09</c:v>
                </c:pt>
                <c:pt idx="409">
                  <c:v>VIII.09</c:v>
                </c:pt>
                <c:pt idx="410">
                  <c:v>VIII.09</c:v>
                </c:pt>
                <c:pt idx="411">
                  <c:v>VIII.09</c:v>
                </c:pt>
                <c:pt idx="412">
                  <c:v>VIII.09</c:v>
                </c:pt>
                <c:pt idx="413">
                  <c:v>VIII.09</c:v>
                </c:pt>
                <c:pt idx="414">
                  <c:v>VIII.09</c:v>
                </c:pt>
                <c:pt idx="415">
                  <c:v>VIII.09</c:v>
                </c:pt>
                <c:pt idx="416">
                  <c:v>VIII.09</c:v>
                </c:pt>
                <c:pt idx="417">
                  <c:v>VIII.09</c:v>
                </c:pt>
                <c:pt idx="418">
                  <c:v>VIII.09</c:v>
                </c:pt>
                <c:pt idx="419">
                  <c:v>VIII.09</c:v>
                </c:pt>
                <c:pt idx="420">
                  <c:v>VIII.09</c:v>
                </c:pt>
                <c:pt idx="421">
                  <c:v>VIII.09</c:v>
                </c:pt>
                <c:pt idx="422">
                  <c:v>VIII.09</c:v>
                </c:pt>
                <c:pt idx="423">
                  <c:v>VIII.09</c:v>
                </c:pt>
                <c:pt idx="424">
                  <c:v>VIII.09</c:v>
                </c:pt>
                <c:pt idx="425">
                  <c:v>IX.09</c:v>
                </c:pt>
                <c:pt idx="426">
                  <c:v>IX.09</c:v>
                </c:pt>
                <c:pt idx="427">
                  <c:v>IX.09</c:v>
                </c:pt>
                <c:pt idx="428">
                  <c:v>IX.09</c:v>
                </c:pt>
                <c:pt idx="429">
                  <c:v>IX.09</c:v>
                </c:pt>
                <c:pt idx="430">
                  <c:v>IX.09</c:v>
                </c:pt>
                <c:pt idx="431">
                  <c:v>IX.09</c:v>
                </c:pt>
                <c:pt idx="432">
                  <c:v>IX.09</c:v>
                </c:pt>
                <c:pt idx="433">
                  <c:v>IX.09</c:v>
                </c:pt>
                <c:pt idx="434">
                  <c:v>IX.09</c:v>
                </c:pt>
                <c:pt idx="435">
                  <c:v>IX.09</c:v>
                </c:pt>
                <c:pt idx="436">
                  <c:v>IX.09</c:v>
                </c:pt>
                <c:pt idx="437">
                  <c:v>IX.09</c:v>
                </c:pt>
                <c:pt idx="438">
                  <c:v>IX.09</c:v>
                </c:pt>
                <c:pt idx="439">
                  <c:v>IX.09</c:v>
                </c:pt>
                <c:pt idx="440">
                  <c:v>IX.09</c:v>
                </c:pt>
                <c:pt idx="441">
                  <c:v>IX.09</c:v>
                </c:pt>
                <c:pt idx="442">
                  <c:v>IX.09</c:v>
                </c:pt>
                <c:pt idx="443">
                  <c:v>IX.09</c:v>
                </c:pt>
                <c:pt idx="444">
                  <c:v>IX.09</c:v>
                </c:pt>
                <c:pt idx="445">
                  <c:v>IX.09</c:v>
                </c:pt>
                <c:pt idx="446">
                  <c:v>IX.09</c:v>
                </c:pt>
                <c:pt idx="447">
                  <c:v>X.09</c:v>
                </c:pt>
                <c:pt idx="448">
                  <c:v>X.09</c:v>
                </c:pt>
                <c:pt idx="449">
                  <c:v>X.09</c:v>
                </c:pt>
                <c:pt idx="450">
                  <c:v>X.09</c:v>
                </c:pt>
                <c:pt idx="451">
                  <c:v>X.09</c:v>
                </c:pt>
                <c:pt idx="452">
                  <c:v>X.09</c:v>
                </c:pt>
                <c:pt idx="453">
                  <c:v>X.09</c:v>
                </c:pt>
                <c:pt idx="454">
                  <c:v>X.09</c:v>
                </c:pt>
                <c:pt idx="455">
                  <c:v>X.09</c:v>
                </c:pt>
                <c:pt idx="456">
                  <c:v>X.09</c:v>
                </c:pt>
                <c:pt idx="457">
                  <c:v>X.09</c:v>
                </c:pt>
                <c:pt idx="458">
                  <c:v>X.09</c:v>
                </c:pt>
                <c:pt idx="459">
                  <c:v>X.09</c:v>
                </c:pt>
                <c:pt idx="460">
                  <c:v>X.09</c:v>
                </c:pt>
                <c:pt idx="461">
                  <c:v>X.09</c:v>
                </c:pt>
                <c:pt idx="462">
                  <c:v>X.09</c:v>
                </c:pt>
                <c:pt idx="463">
                  <c:v>X.09</c:v>
                </c:pt>
                <c:pt idx="464">
                  <c:v>X.09</c:v>
                </c:pt>
                <c:pt idx="465">
                  <c:v>X.09</c:v>
                </c:pt>
                <c:pt idx="466">
                  <c:v>X.09</c:v>
                </c:pt>
                <c:pt idx="467">
                  <c:v>X.09</c:v>
                </c:pt>
                <c:pt idx="468">
                  <c:v>X.09</c:v>
                </c:pt>
                <c:pt idx="469">
                  <c:v>XI.09</c:v>
                </c:pt>
                <c:pt idx="470">
                  <c:v>XI.09</c:v>
                </c:pt>
                <c:pt idx="471">
                  <c:v>XI.09</c:v>
                </c:pt>
                <c:pt idx="472">
                  <c:v>XI.09</c:v>
                </c:pt>
                <c:pt idx="473">
                  <c:v>XI.09</c:v>
                </c:pt>
                <c:pt idx="474">
                  <c:v>XI.09</c:v>
                </c:pt>
                <c:pt idx="475">
                  <c:v>XI.09</c:v>
                </c:pt>
                <c:pt idx="476">
                  <c:v>XI.09</c:v>
                </c:pt>
                <c:pt idx="477">
                  <c:v>XI.09</c:v>
                </c:pt>
                <c:pt idx="478">
                  <c:v>XI.09</c:v>
                </c:pt>
                <c:pt idx="479">
                  <c:v>XI.09</c:v>
                </c:pt>
                <c:pt idx="480">
                  <c:v>XI.09</c:v>
                </c:pt>
                <c:pt idx="481">
                  <c:v>XI.09</c:v>
                </c:pt>
                <c:pt idx="482">
                  <c:v>XI.09</c:v>
                </c:pt>
                <c:pt idx="483">
                  <c:v>XI.09</c:v>
                </c:pt>
                <c:pt idx="484">
                  <c:v>XI.09</c:v>
                </c:pt>
                <c:pt idx="485">
                  <c:v>XI.09</c:v>
                </c:pt>
                <c:pt idx="486">
                  <c:v>XI.09</c:v>
                </c:pt>
                <c:pt idx="487">
                  <c:v>XI.09</c:v>
                </c:pt>
                <c:pt idx="488">
                  <c:v>XI.09</c:v>
                </c:pt>
                <c:pt idx="489">
                  <c:v>XI.09</c:v>
                </c:pt>
                <c:pt idx="490">
                  <c:v>XII.09</c:v>
                </c:pt>
                <c:pt idx="491">
                  <c:v>XII.09</c:v>
                </c:pt>
                <c:pt idx="492">
                  <c:v>XII.09</c:v>
                </c:pt>
                <c:pt idx="493">
                  <c:v>XII.09</c:v>
                </c:pt>
                <c:pt idx="494">
                  <c:v>XII.09</c:v>
                </c:pt>
                <c:pt idx="495">
                  <c:v>XII.09</c:v>
                </c:pt>
                <c:pt idx="496">
                  <c:v>XII.09</c:v>
                </c:pt>
                <c:pt idx="497">
                  <c:v>XII.09</c:v>
                </c:pt>
                <c:pt idx="498">
                  <c:v>XII.09</c:v>
                </c:pt>
                <c:pt idx="499">
                  <c:v>XII.09</c:v>
                </c:pt>
                <c:pt idx="500">
                  <c:v>XII.09</c:v>
                </c:pt>
                <c:pt idx="501">
                  <c:v>XII.09</c:v>
                </c:pt>
                <c:pt idx="502">
                  <c:v>XII.09</c:v>
                </c:pt>
                <c:pt idx="503">
                  <c:v>XII.09</c:v>
                </c:pt>
                <c:pt idx="504">
                  <c:v>XII.09</c:v>
                </c:pt>
                <c:pt idx="505">
                  <c:v>XII.09</c:v>
                </c:pt>
                <c:pt idx="506">
                  <c:v>XII.09</c:v>
                </c:pt>
                <c:pt idx="507">
                  <c:v>XII.09</c:v>
                </c:pt>
                <c:pt idx="508">
                  <c:v>XII.09</c:v>
                </c:pt>
                <c:pt idx="509">
                  <c:v>XII.09</c:v>
                </c:pt>
                <c:pt idx="510">
                  <c:v>XII.09</c:v>
                </c:pt>
                <c:pt idx="511">
                  <c:v>XII.09</c:v>
                </c:pt>
                <c:pt idx="512">
                  <c:v>I.10</c:v>
                </c:pt>
                <c:pt idx="513">
                  <c:v>I.10</c:v>
                </c:pt>
                <c:pt idx="514">
                  <c:v>I.10</c:v>
                </c:pt>
                <c:pt idx="515">
                  <c:v>I.10</c:v>
                </c:pt>
                <c:pt idx="516">
                  <c:v>I.10</c:v>
                </c:pt>
                <c:pt idx="517">
                  <c:v>I.10</c:v>
                </c:pt>
                <c:pt idx="518">
                  <c:v>I.10</c:v>
                </c:pt>
                <c:pt idx="519">
                  <c:v>I.10</c:v>
                </c:pt>
                <c:pt idx="520">
                  <c:v>I.10</c:v>
                </c:pt>
                <c:pt idx="521">
                  <c:v>I.10</c:v>
                </c:pt>
                <c:pt idx="522">
                  <c:v>I.10</c:v>
                </c:pt>
                <c:pt idx="523">
                  <c:v>I.10</c:v>
                </c:pt>
                <c:pt idx="524">
                  <c:v>I.10</c:v>
                </c:pt>
                <c:pt idx="525">
                  <c:v>I.10</c:v>
                </c:pt>
                <c:pt idx="526">
                  <c:v>I.10</c:v>
                </c:pt>
                <c:pt idx="527">
                  <c:v>I.10</c:v>
                </c:pt>
                <c:pt idx="528">
                  <c:v>I.10</c:v>
                </c:pt>
                <c:pt idx="529">
                  <c:v>I.10</c:v>
                </c:pt>
                <c:pt idx="530">
                  <c:v>I.10</c:v>
                </c:pt>
                <c:pt idx="531">
                  <c:v>I.10</c:v>
                </c:pt>
                <c:pt idx="532">
                  <c:v>II.10</c:v>
                </c:pt>
                <c:pt idx="533">
                  <c:v>II.10</c:v>
                </c:pt>
                <c:pt idx="534">
                  <c:v>II.10</c:v>
                </c:pt>
                <c:pt idx="535">
                  <c:v>II.10</c:v>
                </c:pt>
                <c:pt idx="536">
                  <c:v>II.10</c:v>
                </c:pt>
                <c:pt idx="537">
                  <c:v>II.10</c:v>
                </c:pt>
                <c:pt idx="538">
                  <c:v>II.10</c:v>
                </c:pt>
                <c:pt idx="539">
                  <c:v>II.10</c:v>
                </c:pt>
                <c:pt idx="540">
                  <c:v>II.10</c:v>
                </c:pt>
                <c:pt idx="541">
                  <c:v>II.10</c:v>
                </c:pt>
                <c:pt idx="542">
                  <c:v>II.10</c:v>
                </c:pt>
                <c:pt idx="543">
                  <c:v>II.10</c:v>
                </c:pt>
                <c:pt idx="544">
                  <c:v>II.10</c:v>
                </c:pt>
                <c:pt idx="545">
                  <c:v>II.10</c:v>
                </c:pt>
                <c:pt idx="546">
                  <c:v>II.10</c:v>
                </c:pt>
                <c:pt idx="547">
                  <c:v>II.10</c:v>
                </c:pt>
                <c:pt idx="548">
                  <c:v>II.10</c:v>
                </c:pt>
                <c:pt idx="549">
                  <c:v>II.10</c:v>
                </c:pt>
                <c:pt idx="550">
                  <c:v>II.10</c:v>
                </c:pt>
                <c:pt idx="551">
                  <c:v>II.10</c:v>
                </c:pt>
                <c:pt idx="552">
                  <c:v>III.10</c:v>
                </c:pt>
                <c:pt idx="553">
                  <c:v>III.10</c:v>
                </c:pt>
                <c:pt idx="554">
                  <c:v>III.10</c:v>
                </c:pt>
                <c:pt idx="555">
                  <c:v>III.10</c:v>
                </c:pt>
                <c:pt idx="556">
                  <c:v>III.10</c:v>
                </c:pt>
                <c:pt idx="557">
                  <c:v>III.10</c:v>
                </c:pt>
                <c:pt idx="558">
                  <c:v>III.10</c:v>
                </c:pt>
                <c:pt idx="559">
                  <c:v>III.10</c:v>
                </c:pt>
                <c:pt idx="560">
                  <c:v>III.10</c:v>
                </c:pt>
                <c:pt idx="561">
                  <c:v>III.10</c:v>
                </c:pt>
                <c:pt idx="562">
                  <c:v>III.10</c:v>
                </c:pt>
                <c:pt idx="563">
                  <c:v>III.10</c:v>
                </c:pt>
                <c:pt idx="564">
                  <c:v>III.10</c:v>
                </c:pt>
                <c:pt idx="565">
                  <c:v>III.10</c:v>
                </c:pt>
                <c:pt idx="566">
                  <c:v>III.10</c:v>
                </c:pt>
                <c:pt idx="567">
                  <c:v>III.10</c:v>
                </c:pt>
                <c:pt idx="568">
                  <c:v>III.10</c:v>
                </c:pt>
                <c:pt idx="569">
                  <c:v>III.10</c:v>
                </c:pt>
                <c:pt idx="570">
                  <c:v>III.10</c:v>
                </c:pt>
                <c:pt idx="571">
                  <c:v>III.10</c:v>
                </c:pt>
                <c:pt idx="572">
                  <c:v>III.10</c:v>
                </c:pt>
                <c:pt idx="573">
                  <c:v>III.10</c:v>
                </c:pt>
                <c:pt idx="574">
                  <c:v>III.10</c:v>
                </c:pt>
                <c:pt idx="575">
                  <c:v>IV.10</c:v>
                </c:pt>
                <c:pt idx="576">
                  <c:v>IV.10</c:v>
                </c:pt>
                <c:pt idx="577">
                  <c:v>IV.10</c:v>
                </c:pt>
                <c:pt idx="578">
                  <c:v>IV.10</c:v>
                </c:pt>
                <c:pt idx="579">
                  <c:v>IV.10</c:v>
                </c:pt>
                <c:pt idx="580">
                  <c:v>IV.10</c:v>
                </c:pt>
                <c:pt idx="581">
                  <c:v>IV.10</c:v>
                </c:pt>
                <c:pt idx="582">
                  <c:v>IV.10</c:v>
                </c:pt>
                <c:pt idx="583">
                  <c:v>IV.10</c:v>
                </c:pt>
                <c:pt idx="584">
                  <c:v>IV.10</c:v>
                </c:pt>
                <c:pt idx="585">
                  <c:v>IV.10</c:v>
                </c:pt>
                <c:pt idx="586">
                  <c:v>IV.10</c:v>
                </c:pt>
                <c:pt idx="587">
                  <c:v>IV.10</c:v>
                </c:pt>
                <c:pt idx="588">
                  <c:v>IV.10</c:v>
                </c:pt>
                <c:pt idx="589">
                  <c:v>IV.10</c:v>
                </c:pt>
                <c:pt idx="590">
                  <c:v>IV.10</c:v>
                </c:pt>
                <c:pt idx="591">
                  <c:v>IV.10</c:v>
                </c:pt>
                <c:pt idx="592">
                  <c:v>IV.10</c:v>
                </c:pt>
                <c:pt idx="593">
                  <c:v>IV.10</c:v>
                </c:pt>
                <c:pt idx="594">
                  <c:v>IV.10</c:v>
                </c:pt>
                <c:pt idx="595">
                  <c:v>V.10</c:v>
                </c:pt>
                <c:pt idx="596">
                  <c:v>V.10</c:v>
                </c:pt>
                <c:pt idx="597">
                  <c:v>V.10</c:v>
                </c:pt>
                <c:pt idx="598">
                  <c:v>V.10</c:v>
                </c:pt>
                <c:pt idx="599">
                  <c:v>V.10</c:v>
                </c:pt>
                <c:pt idx="600">
                  <c:v>V.10</c:v>
                </c:pt>
                <c:pt idx="601">
                  <c:v>V.10</c:v>
                </c:pt>
                <c:pt idx="602">
                  <c:v>V.10</c:v>
                </c:pt>
                <c:pt idx="603">
                  <c:v>V.10</c:v>
                </c:pt>
                <c:pt idx="604">
                  <c:v>V.10</c:v>
                </c:pt>
                <c:pt idx="605">
                  <c:v>V.10</c:v>
                </c:pt>
                <c:pt idx="606">
                  <c:v>V.10</c:v>
                </c:pt>
                <c:pt idx="607">
                  <c:v>V.10</c:v>
                </c:pt>
                <c:pt idx="608">
                  <c:v>V.10</c:v>
                </c:pt>
                <c:pt idx="609">
                  <c:v>V.10</c:v>
                </c:pt>
                <c:pt idx="610">
                  <c:v>V.10</c:v>
                </c:pt>
                <c:pt idx="611">
                  <c:v>V.10</c:v>
                </c:pt>
                <c:pt idx="612">
                  <c:v>V.10</c:v>
                </c:pt>
                <c:pt idx="613">
                  <c:v>V.10</c:v>
                </c:pt>
                <c:pt idx="614">
                  <c:v>V.10</c:v>
                </c:pt>
                <c:pt idx="615">
                  <c:v>V.10</c:v>
                </c:pt>
                <c:pt idx="616">
                  <c:v>VI.10</c:v>
                </c:pt>
                <c:pt idx="617">
                  <c:v>VI.10</c:v>
                </c:pt>
                <c:pt idx="618">
                  <c:v>VI.10</c:v>
                </c:pt>
                <c:pt idx="619">
                  <c:v>VI.10</c:v>
                </c:pt>
                <c:pt idx="620">
                  <c:v>VI.10</c:v>
                </c:pt>
                <c:pt idx="621">
                  <c:v>VI.10</c:v>
                </c:pt>
                <c:pt idx="622">
                  <c:v>VI.10</c:v>
                </c:pt>
                <c:pt idx="623">
                  <c:v>VI.10</c:v>
                </c:pt>
                <c:pt idx="624">
                  <c:v>VI.10</c:v>
                </c:pt>
                <c:pt idx="625">
                  <c:v>VI.10</c:v>
                </c:pt>
                <c:pt idx="626">
                  <c:v>VI.10</c:v>
                </c:pt>
                <c:pt idx="627">
                  <c:v>VI.10</c:v>
                </c:pt>
                <c:pt idx="628">
                  <c:v>VI.10</c:v>
                </c:pt>
                <c:pt idx="629">
                  <c:v>VI.10</c:v>
                </c:pt>
                <c:pt idx="630">
                  <c:v>VI.10</c:v>
                </c:pt>
                <c:pt idx="631">
                  <c:v>VI.10</c:v>
                </c:pt>
                <c:pt idx="632">
                  <c:v>VI.10</c:v>
                </c:pt>
                <c:pt idx="633">
                  <c:v>VI.10</c:v>
                </c:pt>
                <c:pt idx="634">
                  <c:v>VI.10</c:v>
                </c:pt>
                <c:pt idx="635">
                  <c:v>VI.10</c:v>
                </c:pt>
                <c:pt idx="636">
                  <c:v>VI.10</c:v>
                </c:pt>
                <c:pt idx="637">
                  <c:v>VI.10</c:v>
                </c:pt>
                <c:pt idx="638">
                  <c:v>VII.10</c:v>
                </c:pt>
                <c:pt idx="639">
                  <c:v>VII.10</c:v>
                </c:pt>
                <c:pt idx="640">
                  <c:v>VII.10</c:v>
                </c:pt>
                <c:pt idx="641">
                  <c:v>VII.10</c:v>
                </c:pt>
                <c:pt idx="642">
                  <c:v>VII.10</c:v>
                </c:pt>
                <c:pt idx="643">
                  <c:v>VII.10</c:v>
                </c:pt>
                <c:pt idx="644">
                  <c:v>VII.10</c:v>
                </c:pt>
                <c:pt idx="645">
                  <c:v>VII.10</c:v>
                </c:pt>
                <c:pt idx="646">
                  <c:v>VII.10</c:v>
                </c:pt>
                <c:pt idx="647">
                  <c:v>VII.10</c:v>
                </c:pt>
                <c:pt idx="648">
                  <c:v>VII.10</c:v>
                </c:pt>
                <c:pt idx="649">
                  <c:v>VII.10</c:v>
                </c:pt>
                <c:pt idx="650">
                  <c:v>VII.10</c:v>
                </c:pt>
                <c:pt idx="651">
                  <c:v>VII.10</c:v>
                </c:pt>
                <c:pt idx="652">
                  <c:v>VII.10</c:v>
                </c:pt>
                <c:pt idx="653">
                  <c:v>VII.10</c:v>
                </c:pt>
                <c:pt idx="654">
                  <c:v>VII.10</c:v>
                </c:pt>
                <c:pt idx="655">
                  <c:v>VII.10</c:v>
                </c:pt>
                <c:pt idx="656">
                  <c:v>VII.10</c:v>
                </c:pt>
                <c:pt idx="657">
                  <c:v>VII.10</c:v>
                </c:pt>
                <c:pt idx="658">
                  <c:v>VII.10</c:v>
                </c:pt>
                <c:pt idx="659">
                  <c:v>VII.10</c:v>
                </c:pt>
                <c:pt idx="660">
                  <c:v>VIII.10</c:v>
                </c:pt>
                <c:pt idx="661">
                  <c:v>VIII.10</c:v>
                </c:pt>
                <c:pt idx="662">
                  <c:v>VIII.10</c:v>
                </c:pt>
                <c:pt idx="663">
                  <c:v>VIII.10</c:v>
                </c:pt>
                <c:pt idx="664">
                  <c:v>VIII.10</c:v>
                </c:pt>
                <c:pt idx="665">
                  <c:v>VIII.10</c:v>
                </c:pt>
                <c:pt idx="666">
                  <c:v>VIII.10</c:v>
                </c:pt>
                <c:pt idx="667">
                  <c:v>VIII.10</c:v>
                </c:pt>
                <c:pt idx="668">
                  <c:v>VIII.10</c:v>
                </c:pt>
                <c:pt idx="669">
                  <c:v>VIII.10</c:v>
                </c:pt>
                <c:pt idx="670">
                  <c:v>VIII.10</c:v>
                </c:pt>
                <c:pt idx="671">
                  <c:v>VIII.10</c:v>
                </c:pt>
                <c:pt idx="672">
                  <c:v>VIII.10</c:v>
                </c:pt>
                <c:pt idx="673">
                  <c:v>VIII.10</c:v>
                </c:pt>
                <c:pt idx="674">
                  <c:v>VIII.10</c:v>
                </c:pt>
                <c:pt idx="675">
                  <c:v>VIII.10</c:v>
                </c:pt>
                <c:pt idx="676">
                  <c:v>VIII.10</c:v>
                </c:pt>
                <c:pt idx="677">
                  <c:v>VIII.10</c:v>
                </c:pt>
                <c:pt idx="678">
                  <c:v>VIII.10</c:v>
                </c:pt>
                <c:pt idx="679">
                  <c:v>VIII.10</c:v>
                </c:pt>
                <c:pt idx="680">
                  <c:v>VIII.10</c:v>
                </c:pt>
                <c:pt idx="681">
                  <c:v>VIII.10</c:v>
                </c:pt>
                <c:pt idx="682">
                  <c:v>IX.10</c:v>
                </c:pt>
                <c:pt idx="683">
                  <c:v>IX.10</c:v>
                </c:pt>
                <c:pt idx="684">
                  <c:v>IX.10</c:v>
                </c:pt>
                <c:pt idx="685">
                  <c:v>IX.10</c:v>
                </c:pt>
                <c:pt idx="686">
                  <c:v>IX.10</c:v>
                </c:pt>
                <c:pt idx="687">
                  <c:v>IX.10</c:v>
                </c:pt>
                <c:pt idx="688">
                  <c:v>IX.10</c:v>
                </c:pt>
                <c:pt idx="689">
                  <c:v>IX.10</c:v>
                </c:pt>
                <c:pt idx="690">
                  <c:v>IX.10</c:v>
                </c:pt>
                <c:pt idx="691">
                  <c:v>IX.10</c:v>
                </c:pt>
                <c:pt idx="692">
                  <c:v>IX.10</c:v>
                </c:pt>
                <c:pt idx="693">
                  <c:v>IX.10</c:v>
                </c:pt>
                <c:pt idx="694">
                  <c:v>IX.10</c:v>
                </c:pt>
                <c:pt idx="695">
                  <c:v>IX.10</c:v>
                </c:pt>
                <c:pt idx="696">
                  <c:v>IX.10</c:v>
                </c:pt>
                <c:pt idx="697">
                  <c:v>IX.10</c:v>
                </c:pt>
                <c:pt idx="698">
                  <c:v>IX.10</c:v>
                </c:pt>
                <c:pt idx="699">
                  <c:v>IX.10</c:v>
                </c:pt>
                <c:pt idx="700">
                  <c:v>IX.10</c:v>
                </c:pt>
                <c:pt idx="701">
                  <c:v>IX.10</c:v>
                </c:pt>
                <c:pt idx="702">
                  <c:v>IX.10</c:v>
                </c:pt>
                <c:pt idx="703">
                  <c:v>IX.10</c:v>
                </c:pt>
                <c:pt idx="704">
                  <c:v>X.10</c:v>
                </c:pt>
                <c:pt idx="705">
                  <c:v>X.10</c:v>
                </c:pt>
                <c:pt idx="706">
                  <c:v>X.10</c:v>
                </c:pt>
                <c:pt idx="707">
                  <c:v>X.10</c:v>
                </c:pt>
                <c:pt idx="708">
                  <c:v>X.10</c:v>
                </c:pt>
                <c:pt idx="709">
                  <c:v>X.10</c:v>
                </c:pt>
                <c:pt idx="710">
                  <c:v>X.10</c:v>
                </c:pt>
                <c:pt idx="711">
                  <c:v>X.10</c:v>
                </c:pt>
                <c:pt idx="712">
                  <c:v>X.10</c:v>
                </c:pt>
                <c:pt idx="713">
                  <c:v>X.10</c:v>
                </c:pt>
                <c:pt idx="714">
                  <c:v>X.10</c:v>
                </c:pt>
                <c:pt idx="715">
                  <c:v>X.10</c:v>
                </c:pt>
                <c:pt idx="716">
                  <c:v>X.10</c:v>
                </c:pt>
                <c:pt idx="717">
                  <c:v>X.10</c:v>
                </c:pt>
                <c:pt idx="718">
                  <c:v>X.10</c:v>
                </c:pt>
                <c:pt idx="719">
                  <c:v>X.10</c:v>
                </c:pt>
                <c:pt idx="720">
                  <c:v>X.10</c:v>
                </c:pt>
                <c:pt idx="721">
                  <c:v>X.10</c:v>
                </c:pt>
                <c:pt idx="722">
                  <c:v>X.10</c:v>
                </c:pt>
                <c:pt idx="723">
                  <c:v>X.10</c:v>
                </c:pt>
                <c:pt idx="724">
                  <c:v>X.10</c:v>
                </c:pt>
                <c:pt idx="725">
                  <c:v>XI.10</c:v>
                </c:pt>
                <c:pt idx="726">
                  <c:v>XI.10</c:v>
                </c:pt>
                <c:pt idx="727">
                  <c:v>XI.10</c:v>
                </c:pt>
                <c:pt idx="728">
                  <c:v>XI.10</c:v>
                </c:pt>
                <c:pt idx="729">
                  <c:v>XI.10</c:v>
                </c:pt>
                <c:pt idx="730">
                  <c:v>XI.10</c:v>
                </c:pt>
                <c:pt idx="731">
                  <c:v>XI.10</c:v>
                </c:pt>
                <c:pt idx="732">
                  <c:v>XI.10</c:v>
                </c:pt>
                <c:pt idx="733">
                  <c:v>XI.10</c:v>
                </c:pt>
                <c:pt idx="734">
                  <c:v>XI.10</c:v>
                </c:pt>
                <c:pt idx="735">
                  <c:v>XI.10</c:v>
                </c:pt>
                <c:pt idx="736">
                  <c:v>XI.10</c:v>
                </c:pt>
                <c:pt idx="737">
                  <c:v>XI.10</c:v>
                </c:pt>
                <c:pt idx="738">
                  <c:v>XI.10</c:v>
                </c:pt>
                <c:pt idx="739">
                  <c:v>XI.10</c:v>
                </c:pt>
                <c:pt idx="740">
                  <c:v>XI.10</c:v>
                </c:pt>
                <c:pt idx="741">
                  <c:v>XI.10</c:v>
                </c:pt>
                <c:pt idx="742">
                  <c:v>XI.10</c:v>
                </c:pt>
                <c:pt idx="743">
                  <c:v>XI.10</c:v>
                </c:pt>
                <c:pt idx="744">
                  <c:v>XI.10</c:v>
                </c:pt>
                <c:pt idx="745">
                  <c:v>XI.10</c:v>
                </c:pt>
                <c:pt idx="746">
                  <c:v>XI.10</c:v>
                </c:pt>
                <c:pt idx="747">
                  <c:v>XII.10</c:v>
                </c:pt>
                <c:pt idx="748">
                  <c:v>XII.10</c:v>
                </c:pt>
                <c:pt idx="749">
                  <c:v>XII.10</c:v>
                </c:pt>
                <c:pt idx="750">
                  <c:v>XII.10</c:v>
                </c:pt>
                <c:pt idx="751">
                  <c:v>XII.10</c:v>
                </c:pt>
                <c:pt idx="752">
                  <c:v>XII.10</c:v>
                </c:pt>
                <c:pt idx="753">
                  <c:v>XII.10</c:v>
                </c:pt>
                <c:pt idx="754">
                  <c:v>XII.10</c:v>
                </c:pt>
                <c:pt idx="755">
                  <c:v>XII.10</c:v>
                </c:pt>
                <c:pt idx="756">
                  <c:v>XII.10</c:v>
                </c:pt>
                <c:pt idx="757">
                  <c:v>XII.10</c:v>
                </c:pt>
                <c:pt idx="758">
                  <c:v>XII.10</c:v>
                </c:pt>
                <c:pt idx="759">
                  <c:v>XII.10</c:v>
                </c:pt>
                <c:pt idx="760">
                  <c:v>XII.10</c:v>
                </c:pt>
                <c:pt idx="761">
                  <c:v>XII.10</c:v>
                </c:pt>
                <c:pt idx="762">
                  <c:v>XII.10</c:v>
                </c:pt>
                <c:pt idx="763">
                  <c:v>XII.10</c:v>
                </c:pt>
                <c:pt idx="764">
                  <c:v>XII.10</c:v>
                </c:pt>
                <c:pt idx="765">
                  <c:v>XII.10</c:v>
                </c:pt>
                <c:pt idx="766">
                  <c:v>XII.10</c:v>
                </c:pt>
                <c:pt idx="767">
                  <c:v>XII.10</c:v>
                </c:pt>
                <c:pt idx="768">
                  <c:v>XII.10</c:v>
                </c:pt>
                <c:pt idx="769">
                  <c:v>XII.10</c:v>
                </c:pt>
                <c:pt idx="770">
                  <c:v>I.11</c:v>
                </c:pt>
                <c:pt idx="771">
                  <c:v>I.11</c:v>
                </c:pt>
                <c:pt idx="772">
                  <c:v>I.11</c:v>
                </c:pt>
                <c:pt idx="773">
                  <c:v>I.11</c:v>
                </c:pt>
                <c:pt idx="774">
                  <c:v>I.11</c:v>
                </c:pt>
                <c:pt idx="775">
                  <c:v>I.11</c:v>
                </c:pt>
                <c:pt idx="776">
                  <c:v>I.11</c:v>
                </c:pt>
                <c:pt idx="777">
                  <c:v>I.11</c:v>
                </c:pt>
                <c:pt idx="778">
                  <c:v>I.11</c:v>
                </c:pt>
                <c:pt idx="779">
                  <c:v>I.11</c:v>
                </c:pt>
                <c:pt idx="780">
                  <c:v>I.11</c:v>
                </c:pt>
                <c:pt idx="781">
                  <c:v>I.11</c:v>
                </c:pt>
                <c:pt idx="782">
                  <c:v>I.11</c:v>
                </c:pt>
                <c:pt idx="783">
                  <c:v>I.11</c:v>
                </c:pt>
                <c:pt idx="784">
                  <c:v>I.11</c:v>
                </c:pt>
                <c:pt idx="785">
                  <c:v>I.11</c:v>
                </c:pt>
                <c:pt idx="786">
                  <c:v>I.11</c:v>
                </c:pt>
                <c:pt idx="787">
                  <c:v>I.11</c:v>
                </c:pt>
                <c:pt idx="788">
                  <c:v>I.11</c:v>
                </c:pt>
                <c:pt idx="789">
                  <c:v>I.11</c:v>
                </c:pt>
                <c:pt idx="790">
                  <c:v>I.11</c:v>
                </c:pt>
                <c:pt idx="791">
                  <c:v>II.11</c:v>
                </c:pt>
                <c:pt idx="792">
                  <c:v>II.11</c:v>
                </c:pt>
                <c:pt idx="793">
                  <c:v>II.11</c:v>
                </c:pt>
                <c:pt idx="794">
                  <c:v>II.11</c:v>
                </c:pt>
                <c:pt idx="795">
                  <c:v>II.11</c:v>
                </c:pt>
                <c:pt idx="796">
                  <c:v>II.11</c:v>
                </c:pt>
                <c:pt idx="797">
                  <c:v>II.11</c:v>
                </c:pt>
                <c:pt idx="798">
                  <c:v>II.11</c:v>
                </c:pt>
                <c:pt idx="799">
                  <c:v>II.11</c:v>
                </c:pt>
                <c:pt idx="800">
                  <c:v>II.11</c:v>
                </c:pt>
                <c:pt idx="801">
                  <c:v>II.11</c:v>
                </c:pt>
                <c:pt idx="802">
                  <c:v>II.11</c:v>
                </c:pt>
                <c:pt idx="803">
                  <c:v>II.11</c:v>
                </c:pt>
                <c:pt idx="804">
                  <c:v>II.11</c:v>
                </c:pt>
                <c:pt idx="805">
                  <c:v>II.11</c:v>
                </c:pt>
                <c:pt idx="806">
                  <c:v>II.11</c:v>
                </c:pt>
                <c:pt idx="807">
                  <c:v>II.11</c:v>
                </c:pt>
                <c:pt idx="808">
                  <c:v>II.11</c:v>
                </c:pt>
                <c:pt idx="809">
                  <c:v>II.11</c:v>
                </c:pt>
                <c:pt idx="810">
                  <c:v>II.11</c:v>
                </c:pt>
                <c:pt idx="811">
                  <c:v>III.11</c:v>
                </c:pt>
                <c:pt idx="812">
                  <c:v>III.11</c:v>
                </c:pt>
                <c:pt idx="813">
                  <c:v>III.11</c:v>
                </c:pt>
                <c:pt idx="814">
                  <c:v>III.11</c:v>
                </c:pt>
                <c:pt idx="815">
                  <c:v>III.11</c:v>
                </c:pt>
                <c:pt idx="816">
                  <c:v>III.11</c:v>
                </c:pt>
                <c:pt idx="817">
                  <c:v>III.11</c:v>
                </c:pt>
                <c:pt idx="818">
                  <c:v>III.11</c:v>
                </c:pt>
                <c:pt idx="819">
                  <c:v>III.11</c:v>
                </c:pt>
                <c:pt idx="820">
                  <c:v>III.11</c:v>
                </c:pt>
                <c:pt idx="821">
                  <c:v>III.11</c:v>
                </c:pt>
                <c:pt idx="822">
                  <c:v>III.11</c:v>
                </c:pt>
                <c:pt idx="823">
                  <c:v>III.11</c:v>
                </c:pt>
                <c:pt idx="824">
                  <c:v>III.11</c:v>
                </c:pt>
                <c:pt idx="825">
                  <c:v>III.11</c:v>
                </c:pt>
                <c:pt idx="826">
                  <c:v>III.11</c:v>
                </c:pt>
                <c:pt idx="827">
                  <c:v>III.11</c:v>
                </c:pt>
                <c:pt idx="828">
                  <c:v>III.11</c:v>
                </c:pt>
                <c:pt idx="829">
                  <c:v>III.11</c:v>
                </c:pt>
                <c:pt idx="830">
                  <c:v>III.11</c:v>
                </c:pt>
                <c:pt idx="831">
                  <c:v>III.11</c:v>
                </c:pt>
                <c:pt idx="832">
                  <c:v>III.11</c:v>
                </c:pt>
                <c:pt idx="833">
                  <c:v>III.11</c:v>
                </c:pt>
                <c:pt idx="834">
                  <c:v>IV.11</c:v>
                </c:pt>
                <c:pt idx="835">
                  <c:v>IV.11</c:v>
                </c:pt>
                <c:pt idx="836">
                  <c:v>IV.11</c:v>
                </c:pt>
                <c:pt idx="837">
                  <c:v>IV.11</c:v>
                </c:pt>
                <c:pt idx="838">
                  <c:v>IV.11</c:v>
                </c:pt>
                <c:pt idx="839">
                  <c:v>IV.11</c:v>
                </c:pt>
                <c:pt idx="840">
                  <c:v>IV.11</c:v>
                </c:pt>
                <c:pt idx="841">
                  <c:v>IV.11</c:v>
                </c:pt>
                <c:pt idx="842">
                  <c:v>IV.11</c:v>
                </c:pt>
                <c:pt idx="843">
                  <c:v>IV.11</c:v>
                </c:pt>
                <c:pt idx="844">
                  <c:v>IV.11</c:v>
                </c:pt>
                <c:pt idx="845">
                  <c:v>IV.11</c:v>
                </c:pt>
                <c:pt idx="846">
                  <c:v>IV.11</c:v>
                </c:pt>
                <c:pt idx="847">
                  <c:v>IV.11</c:v>
                </c:pt>
                <c:pt idx="848">
                  <c:v>IV.11</c:v>
                </c:pt>
                <c:pt idx="849">
                  <c:v>IV.11</c:v>
                </c:pt>
                <c:pt idx="850">
                  <c:v>IV.11</c:v>
                </c:pt>
                <c:pt idx="851">
                  <c:v>IV.11</c:v>
                </c:pt>
                <c:pt idx="852">
                  <c:v>IV.11</c:v>
                </c:pt>
                <c:pt idx="853">
                  <c:v>V.11</c:v>
                </c:pt>
                <c:pt idx="854">
                  <c:v>V.11</c:v>
                </c:pt>
                <c:pt idx="855">
                  <c:v>V.11</c:v>
                </c:pt>
                <c:pt idx="856">
                  <c:v>V.11</c:v>
                </c:pt>
                <c:pt idx="857">
                  <c:v>V.11</c:v>
                </c:pt>
                <c:pt idx="858">
                  <c:v>V.11</c:v>
                </c:pt>
                <c:pt idx="859">
                  <c:v>V.11</c:v>
                </c:pt>
                <c:pt idx="860">
                  <c:v>V.11</c:v>
                </c:pt>
                <c:pt idx="861">
                  <c:v>V.11</c:v>
                </c:pt>
                <c:pt idx="862">
                  <c:v>V.11</c:v>
                </c:pt>
                <c:pt idx="863">
                  <c:v>V.11</c:v>
                </c:pt>
                <c:pt idx="864">
                  <c:v>V.11</c:v>
                </c:pt>
                <c:pt idx="865">
                  <c:v>V.11</c:v>
                </c:pt>
                <c:pt idx="866">
                  <c:v>V.11</c:v>
                </c:pt>
                <c:pt idx="867">
                  <c:v>V.11</c:v>
                </c:pt>
                <c:pt idx="868">
                  <c:v>V.11</c:v>
                </c:pt>
                <c:pt idx="869">
                  <c:v>V.11</c:v>
                </c:pt>
                <c:pt idx="870">
                  <c:v>V.11</c:v>
                </c:pt>
                <c:pt idx="871">
                  <c:v>V.11</c:v>
                </c:pt>
                <c:pt idx="872">
                  <c:v>V.11</c:v>
                </c:pt>
                <c:pt idx="873">
                  <c:v>V.11</c:v>
                </c:pt>
                <c:pt idx="874">
                  <c:v>V.11</c:v>
                </c:pt>
                <c:pt idx="875">
                  <c:v>VI.11</c:v>
                </c:pt>
                <c:pt idx="876">
                  <c:v>VI.11</c:v>
                </c:pt>
                <c:pt idx="877">
                  <c:v>VI.11</c:v>
                </c:pt>
                <c:pt idx="878">
                  <c:v>VI.11</c:v>
                </c:pt>
                <c:pt idx="879">
                  <c:v>VI.11</c:v>
                </c:pt>
                <c:pt idx="880">
                  <c:v>VI.11</c:v>
                </c:pt>
                <c:pt idx="881">
                  <c:v>VI.11</c:v>
                </c:pt>
                <c:pt idx="882">
                  <c:v>VI.11</c:v>
                </c:pt>
                <c:pt idx="883">
                  <c:v>VI.11</c:v>
                </c:pt>
                <c:pt idx="884">
                  <c:v>VI.11</c:v>
                </c:pt>
                <c:pt idx="885">
                  <c:v>VI.11</c:v>
                </c:pt>
                <c:pt idx="886">
                  <c:v>VI.11</c:v>
                </c:pt>
                <c:pt idx="887">
                  <c:v>VI.11</c:v>
                </c:pt>
                <c:pt idx="888">
                  <c:v>VI.11</c:v>
                </c:pt>
                <c:pt idx="889">
                  <c:v>VI.11</c:v>
                </c:pt>
                <c:pt idx="890">
                  <c:v>VI.11</c:v>
                </c:pt>
                <c:pt idx="891">
                  <c:v>VI.11</c:v>
                </c:pt>
                <c:pt idx="892">
                  <c:v>VI.11</c:v>
                </c:pt>
                <c:pt idx="893">
                  <c:v>VI.11</c:v>
                </c:pt>
                <c:pt idx="894">
                  <c:v>VI.11</c:v>
                </c:pt>
                <c:pt idx="895">
                  <c:v>VI.11</c:v>
                </c:pt>
                <c:pt idx="896">
                  <c:v>VI.11</c:v>
                </c:pt>
                <c:pt idx="897">
                  <c:v>VII.11</c:v>
                </c:pt>
                <c:pt idx="898">
                  <c:v>VII.11</c:v>
                </c:pt>
                <c:pt idx="899">
                  <c:v>VII.11</c:v>
                </c:pt>
                <c:pt idx="900">
                  <c:v>VII.11</c:v>
                </c:pt>
                <c:pt idx="901">
                  <c:v>VII.11</c:v>
                </c:pt>
                <c:pt idx="902">
                  <c:v>VII.11</c:v>
                </c:pt>
                <c:pt idx="903">
                  <c:v>VII.11</c:v>
                </c:pt>
                <c:pt idx="904">
                  <c:v>VII.11</c:v>
                </c:pt>
                <c:pt idx="905">
                  <c:v>VII.11</c:v>
                </c:pt>
                <c:pt idx="906">
                  <c:v>VII.11</c:v>
                </c:pt>
                <c:pt idx="907">
                  <c:v>VII.11</c:v>
                </c:pt>
                <c:pt idx="908">
                  <c:v>VII.11</c:v>
                </c:pt>
                <c:pt idx="909">
                  <c:v>VII.11</c:v>
                </c:pt>
                <c:pt idx="910">
                  <c:v>VII.11</c:v>
                </c:pt>
                <c:pt idx="911">
                  <c:v>VII.11</c:v>
                </c:pt>
                <c:pt idx="912">
                  <c:v>VII.11</c:v>
                </c:pt>
                <c:pt idx="913">
                  <c:v>VII.11</c:v>
                </c:pt>
                <c:pt idx="914">
                  <c:v>VII.11</c:v>
                </c:pt>
                <c:pt idx="915">
                  <c:v>VII.11</c:v>
                </c:pt>
                <c:pt idx="916">
                  <c:v>VII.11</c:v>
                </c:pt>
                <c:pt idx="917">
                  <c:v>VII.11</c:v>
                </c:pt>
                <c:pt idx="918">
                  <c:v>VIII.11</c:v>
                </c:pt>
                <c:pt idx="919">
                  <c:v>VIII.11</c:v>
                </c:pt>
                <c:pt idx="920">
                  <c:v>VIII.11</c:v>
                </c:pt>
                <c:pt idx="921">
                  <c:v>VIII.11</c:v>
                </c:pt>
                <c:pt idx="922">
                  <c:v>VIII.11</c:v>
                </c:pt>
                <c:pt idx="923">
                  <c:v>VIII.11</c:v>
                </c:pt>
                <c:pt idx="924">
                  <c:v>VIII.11</c:v>
                </c:pt>
                <c:pt idx="925">
                  <c:v>VIII.11</c:v>
                </c:pt>
                <c:pt idx="926">
                  <c:v>VIII.11</c:v>
                </c:pt>
                <c:pt idx="927">
                  <c:v>VIII.11</c:v>
                </c:pt>
                <c:pt idx="928">
                  <c:v>VIII.11</c:v>
                </c:pt>
                <c:pt idx="929">
                  <c:v>VIII.11</c:v>
                </c:pt>
                <c:pt idx="930">
                  <c:v>VIII.11</c:v>
                </c:pt>
                <c:pt idx="931">
                  <c:v>VIII.11</c:v>
                </c:pt>
                <c:pt idx="932">
                  <c:v>VIII.11</c:v>
                </c:pt>
                <c:pt idx="933">
                  <c:v>VIII.11</c:v>
                </c:pt>
                <c:pt idx="934">
                  <c:v>VIII.11</c:v>
                </c:pt>
                <c:pt idx="935">
                  <c:v>VIII.11</c:v>
                </c:pt>
                <c:pt idx="936">
                  <c:v>VIII.11</c:v>
                </c:pt>
                <c:pt idx="937">
                  <c:v>VIII.11</c:v>
                </c:pt>
                <c:pt idx="938">
                  <c:v>VIII.11</c:v>
                </c:pt>
                <c:pt idx="939">
                  <c:v>VIII.11</c:v>
                </c:pt>
                <c:pt idx="940">
                  <c:v>VIII.11</c:v>
                </c:pt>
                <c:pt idx="941">
                  <c:v>IX.11</c:v>
                </c:pt>
                <c:pt idx="942">
                  <c:v>IX.11</c:v>
                </c:pt>
                <c:pt idx="943">
                  <c:v>IX.11</c:v>
                </c:pt>
                <c:pt idx="944">
                  <c:v>IX.11</c:v>
                </c:pt>
                <c:pt idx="945">
                  <c:v>IX.11</c:v>
                </c:pt>
                <c:pt idx="946">
                  <c:v>IX.11</c:v>
                </c:pt>
                <c:pt idx="947">
                  <c:v>IX.11</c:v>
                </c:pt>
                <c:pt idx="948">
                  <c:v>IX.11</c:v>
                </c:pt>
                <c:pt idx="949">
                  <c:v>IX.11</c:v>
                </c:pt>
                <c:pt idx="950">
                  <c:v>IX.11</c:v>
                </c:pt>
                <c:pt idx="951">
                  <c:v>IX.11</c:v>
                </c:pt>
                <c:pt idx="952">
                  <c:v>IX.11</c:v>
                </c:pt>
                <c:pt idx="953">
                  <c:v>IX.11</c:v>
                </c:pt>
                <c:pt idx="954">
                  <c:v>IX.11</c:v>
                </c:pt>
                <c:pt idx="955">
                  <c:v>IX.11</c:v>
                </c:pt>
                <c:pt idx="956">
                  <c:v>IX.11</c:v>
                </c:pt>
                <c:pt idx="957">
                  <c:v>IX.11</c:v>
                </c:pt>
                <c:pt idx="958">
                  <c:v>IX.11</c:v>
                </c:pt>
                <c:pt idx="959">
                  <c:v>IX.11</c:v>
                </c:pt>
                <c:pt idx="960">
                  <c:v>IX.11</c:v>
                </c:pt>
                <c:pt idx="961">
                  <c:v>IX.11</c:v>
                </c:pt>
                <c:pt idx="962">
                  <c:v>IX.11</c:v>
                </c:pt>
                <c:pt idx="963">
                  <c:v>X.11</c:v>
                </c:pt>
                <c:pt idx="964">
                  <c:v>X.11</c:v>
                </c:pt>
                <c:pt idx="965">
                  <c:v>X.11</c:v>
                </c:pt>
                <c:pt idx="966">
                  <c:v>X.11</c:v>
                </c:pt>
                <c:pt idx="967">
                  <c:v>X.11</c:v>
                </c:pt>
                <c:pt idx="968">
                  <c:v>X.11</c:v>
                </c:pt>
                <c:pt idx="969">
                  <c:v>X.11</c:v>
                </c:pt>
                <c:pt idx="970">
                  <c:v>X.11</c:v>
                </c:pt>
                <c:pt idx="971">
                  <c:v>X.11</c:v>
                </c:pt>
              </c:strCache>
            </c:strRef>
          </c:cat>
          <c:val>
            <c:numRef>
              <c:f>Sheet1!$B$2:$B$974</c:f>
              <c:numCache>
                <c:formatCode>General</c:formatCode>
                <c:ptCount val="972"/>
                <c:pt idx="0">
                  <c:v>0.63</c:v>
                </c:pt>
                <c:pt idx="1">
                  <c:v>0.61099999999999999</c:v>
                </c:pt>
                <c:pt idx="2">
                  <c:v>0.60399999999999998</c:v>
                </c:pt>
                <c:pt idx="3">
                  <c:v>0.59899999999999998</c:v>
                </c:pt>
                <c:pt idx="4">
                  <c:v>0.58799999999999997</c:v>
                </c:pt>
                <c:pt idx="5">
                  <c:v>0.56999999999999995</c:v>
                </c:pt>
                <c:pt idx="6">
                  <c:v>0.54800000000000004</c:v>
                </c:pt>
                <c:pt idx="7">
                  <c:v>0.5</c:v>
                </c:pt>
                <c:pt idx="8">
                  <c:v>0.45400000000000001</c:v>
                </c:pt>
                <c:pt idx="9">
                  <c:v>0.41599999999999998</c:v>
                </c:pt>
                <c:pt idx="10">
                  <c:v>0.39700000000000002</c:v>
                </c:pt>
                <c:pt idx="11">
                  <c:v>0.41</c:v>
                </c:pt>
                <c:pt idx="12">
                  <c:v>0.42899999999999999</c:v>
                </c:pt>
                <c:pt idx="13">
                  <c:v>0.49199999999999999</c:v>
                </c:pt>
                <c:pt idx="14">
                  <c:v>0.55800000000000005</c:v>
                </c:pt>
                <c:pt idx="15">
                  <c:v>0.60699999999999998</c:v>
                </c:pt>
                <c:pt idx="16">
                  <c:v>0.61299999999999999</c:v>
                </c:pt>
                <c:pt idx="17">
                  <c:v>0.60899999999999999</c:v>
                </c:pt>
                <c:pt idx="18">
                  <c:v>0.60599999999999998</c:v>
                </c:pt>
                <c:pt idx="19">
                  <c:v>0.60799999999999998</c:v>
                </c:pt>
                <c:pt idx="20">
                  <c:v>0.61299999999999999</c:v>
                </c:pt>
                <c:pt idx="21">
                  <c:v>0.63</c:v>
                </c:pt>
                <c:pt idx="22">
                  <c:v>0.64000000000000101</c:v>
                </c:pt>
                <c:pt idx="23">
                  <c:v>0.64600000000000102</c:v>
                </c:pt>
                <c:pt idx="24">
                  <c:v>0.64800000000000102</c:v>
                </c:pt>
                <c:pt idx="25">
                  <c:v>0.64900000000000102</c:v>
                </c:pt>
                <c:pt idx="26">
                  <c:v>0.63300000000000001</c:v>
                </c:pt>
                <c:pt idx="27">
                  <c:v>0.61399999999999999</c:v>
                </c:pt>
                <c:pt idx="28">
                  <c:v>0.622</c:v>
                </c:pt>
                <c:pt idx="29">
                  <c:v>0.66800000000000104</c:v>
                </c:pt>
                <c:pt idx="30">
                  <c:v>0.745</c:v>
                </c:pt>
                <c:pt idx="31">
                  <c:v>0.84899999999999998</c:v>
                </c:pt>
                <c:pt idx="32">
                  <c:v>0.9</c:v>
                </c:pt>
                <c:pt idx="33">
                  <c:v>0.96899999999999997</c:v>
                </c:pt>
                <c:pt idx="34">
                  <c:v>0.94899999999999995</c:v>
                </c:pt>
                <c:pt idx="35">
                  <c:v>0.879000000000001</c:v>
                </c:pt>
                <c:pt idx="36">
                  <c:v>0.82199999999999995</c:v>
                </c:pt>
                <c:pt idx="37">
                  <c:v>0.88400000000000001</c:v>
                </c:pt>
                <c:pt idx="38">
                  <c:v>0.93100000000000005</c:v>
                </c:pt>
                <c:pt idx="39">
                  <c:v>0.95699999999999996</c:v>
                </c:pt>
                <c:pt idx="40">
                  <c:v>0.94199999999999995</c:v>
                </c:pt>
                <c:pt idx="41">
                  <c:v>0.91700000000000004</c:v>
                </c:pt>
                <c:pt idx="42">
                  <c:v>0.9</c:v>
                </c:pt>
                <c:pt idx="43">
                  <c:v>0.93899999999999995</c:v>
                </c:pt>
                <c:pt idx="44">
                  <c:v>1.022999999999999</c:v>
                </c:pt>
                <c:pt idx="45">
                  <c:v>1.07</c:v>
                </c:pt>
                <c:pt idx="46">
                  <c:v>1.024999999999999</c:v>
                </c:pt>
                <c:pt idx="47">
                  <c:v>0.89600000000000002</c:v>
                </c:pt>
                <c:pt idx="48">
                  <c:v>0.82599999999999996</c:v>
                </c:pt>
                <c:pt idx="49">
                  <c:v>0.82099999999999995</c:v>
                </c:pt>
                <c:pt idx="50">
                  <c:v>0.83699999999999997</c:v>
                </c:pt>
                <c:pt idx="51">
                  <c:v>0.85499999999999998</c:v>
                </c:pt>
                <c:pt idx="52">
                  <c:v>0.877000000000001</c:v>
                </c:pt>
                <c:pt idx="53">
                  <c:v>0.84399999999999997</c:v>
                </c:pt>
                <c:pt idx="54">
                  <c:v>0.83899999999999997</c:v>
                </c:pt>
                <c:pt idx="55">
                  <c:v>0.77900000000000102</c:v>
                </c:pt>
                <c:pt idx="56">
                  <c:v>0.67100000000000104</c:v>
                </c:pt>
                <c:pt idx="57">
                  <c:v>0.58499999999999996</c:v>
                </c:pt>
                <c:pt idx="58">
                  <c:v>0.56000000000000005</c:v>
                </c:pt>
                <c:pt idx="59">
                  <c:v>0.53100000000000003</c:v>
                </c:pt>
                <c:pt idx="60">
                  <c:v>0.505</c:v>
                </c:pt>
                <c:pt idx="61">
                  <c:v>0.46400000000000002</c:v>
                </c:pt>
                <c:pt idx="62">
                  <c:v>0.42299999999999999</c:v>
                </c:pt>
                <c:pt idx="63">
                  <c:v>0.42399999999999999</c:v>
                </c:pt>
                <c:pt idx="64">
                  <c:v>0.42799999999999999</c:v>
                </c:pt>
                <c:pt idx="65">
                  <c:v>0.42299999999999999</c:v>
                </c:pt>
                <c:pt idx="66">
                  <c:v>0.42099999999999999</c:v>
                </c:pt>
                <c:pt idx="67">
                  <c:v>0.40500000000000003</c:v>
                </c:pt>
                <c:pt idx="68">
                  <c:v>0.39500000000000002</c:v>
                </c:pt>
                <c:pt idx="69">
                  <c:v>0.40200000000000002</c:v>
                </c:pt>
                <c:pt idx="70">
                  <c:v>0.39400000000000002</c:v>
                </c:pt>
                <c:pt idx="71">
                  <c:v>0.39900000000000002</c:v>
                </c:pt>
                <c:pt idx="72">
                  <c:v>0.39400000000000002</c:v>
                </c:pt>
                <c:pt idx="73">
                  <c:v>0.38400000000000001</c:v>
                </c:pt>
                <c:pt idx="74">
                  <c:v>0.38400000000000001</c:v>
                </c:pt>
                <c:pt idx="75">
                  <c:v>0.38300000000000001</c:v>
                </c:pt>
                <c:pt idx="76">
                  <c:v>0.38100000000000001</c:v>
                </c:pt>
                <c:pt idx="77">
                  <c:v>0.32300000000000001</c:v>
                </c:pt>
                <c:pt idx="78">
                  <c:v>0.28999999999999998</c:v>
                </c:pt>
                <c:pt idx="79">
                  <c:v>0.252</c:v>
                </c:pt>
                <c:pt idx="80">
                  <c:v>0.23300000000000001</c:v>
                </c:pt>
                <c:pt idx="81">
                  <c:v>0.214</c:v>
                </c:pt>
                <c:pt idx="82">
                  <c:v>0.19800000000000001</c:v>
                </c:pt>
                <c:pt idx="83">
                  <c:v>0.21099999999999999</c:v>
                </c:pt>
                <c:pt idx="84">
                  <c:v>0.221</c:v>
                </c:pt>
                <c:pt idx="85">
                  <c:v>0.23100000000000001</c:v>
                </c:pt>
                <c:pt idx="86">
                  <c:v>0.25900000000000001</c:v>
                </c:pt>
                <c:pt idx="87">
                  <c:v>0.32300000000000001</c:v>
                </c:pt>
                <c:pt idx="88">
                  <c:v>0.36899999999999999</c:v>
                </c:pt>
                <c:pt idx="89">
                  <c:v>0.42</c:v>
                </c:pt>
                <c:pt idx="90">
                  <c:v>0.54800000000000004</c:v>
                </c:pt>
                <c:pt idx="91">
                  <c:v>0.65400000000000102</c:v>
                </c:pt>
                <c:pt idx="92">
                  <c:v>0.73799999999999999</c:v>
                </c:pt>
                <c:pt idx="93">
                  <c:v>0.82499999999999996</c:v>
                </c:pt>
                <c:pt idx="94">
                  <c:v>0.92600000000000005</c:v>
                </c:pt>
                <c:pt idx="95">
                  <c:v>0.999</c:v>
                </c:pt>
                <c:pt idx="96">
                  <c:v>1.099</c:v>
                </c:pt>
                <c:pt idx="97">
                  <c:v>1.1950000000000001</c:v>
                </c:pt>
                <c:pt idx="98">
                  <c:v>1.294999999999999</c:v>
                </c:pt>
                <c:pt idx="99">
                  <c:v>1.381</c:v>
                </c:pt>
                <c:pt idx="100">
                  <c:v>1.4</c:v>
                </c:pt>
                <c:pt idx="101">
                  <c:v>1.401999999999997</c:v>
                </c:pt>
                <c:pt idx="102">
                  <c:v>1.554999999999999</c:v>
                </c:pt>
                <c:pt idx="103">
                  <c:v>1.8129999999999991</c:v>
                </c:pt>
                <c:pt idx="104">
                  <c:v>1.9560000000000011</c:v>
                </c:pt>
                <c:pt idx="105">
                  <c:v>2.024</c:v>
                </c:pt>
                <c:pt idx="106">
                  <c:v>2.0369999999999981</c:v>
                </c:pt>
                <c:pt idx="107">
                  <c:v>2.0390000000000001</c:v>
                </c:pt>
                <c:pt idx="108">
                  <c:v>2.0249999999999999</c:v>
                </c:pt>
                <c:pt idx="109">
                  <c:v>1.9660000000000011</c:v>
                </c:pt>
                <c:pt idx="110">
                  <c:v>1.887999999999999</c:v>
                </c:pt>
                <c:pt idx="111">
                  <c:v>1.845</c:v>
                </c:pt>
                <c:pt idx="112">
                  <c:v>1.776999999999999</c:v>
                </c:pt>
                <c:pt idx="113">
                  <c:v>1.671999999999999</c:v>
                </c:pt>
                <c:pt idx="114">
                  <c:v>1.5589999999999991</c:v>
                </c:pt>
                <c:pt idx="115">
                  <c:v>1.444999999999999</c:v>
                </c:pt>
                <c:pt idx="116">
                  <c:v>1.3080000000000001</c:v>
                </c:pt>
                <c:pt idx="117">
                  <c:v>1.1830000000000001</c:v>
                </c:pt>
                <c:pt idx="118">
                  <c:v>1.0680000000000001</c:v>
                </c:pt>
                <c:pt idx="119">
                  <c:v>0.94799999999999995</c:v>
                </c:pt>
                <c:pt idx="120">
                  <c:v>0.82299999999999995</c:v>
                </c:pt>
                <c:pt idx="121">
                  <c:v>0.61099999999999999</c:v>
                </c:pt>
                <c:pt idx="122">
                  <c:v>0.26400000000000001</c:v>
                </c:pt>
                <c:pt idx="123">
                  <c:v>0.1</c:v>
                </c:pt>
                <c:pt idx="124">
                  <c:v>0.08</c:v>
                </c:pt>
                <c:pt idx="125">
                  <c:v>0.114</c:v>
                </c:pt>
                <c:pt idx="126">
                  <c:v>0.14599999999999999</c:v>
                </c:pt>
                <c:pt idx="127">
                  <c:v>0.14199999999999999</c:v>
                </c:pt>
                <c:pt idx="128">
                  <c:v>0.14199999999999999</c:v>
                </c:pt>
                <c:pt idx="129">
                  <c:v>0.14499999999999999</c:v>
                </c:pt>
                <c:pt idx="130">
                  <c:v>0.14899999999999999</c:v>
                </c:pt>
                <c:pt idx="131">
                  <c:v>0.14899999999999999</c:v>
                </c:pt>
                <c:pt idx="132">
                  <c:v>0.14899999999999999</c:v>
                </c:pt>
                <c:pt idx="133">
                  <c:v>0.14899999999999999</c:v>
                </c:pt>
                <c:pt idx="134">
                  <c:v>0.14899999999999999</c:v>
                </c:pt>
                <c:pt idx="135">
                  <c:v>0.14899999999999999</c:v>
                </c:pt>
                <c:pt idx="136">
                  <c:v>0.14899999999999999</c:v>
                </c:pt>
                <c:pt idx="137">
                  <c:v>0.14899999999999999</c:v>
                </c:pt>
                <c:pt idx="138">
                  <c:v>0.14199999999999999</c:v>
                </c:pt>
                <c:pt idx="139">
                  <c:v>0.13800000000000001</c:v>
                </c:pt>
                <c:pt idx="140">
                  <c:v>0.13400000000000001</c:v>
                </c:pt>
                <c:pt idx="141">
                  <c:v>0.13800000000000001</c:v>
                </c:pt>
                <c:pt idx="142">
                  <c:v>0.14000000000000001</c:v>
                </c:pt>
                <c:pt idx="143">
                  <c:v>0.14599999999999999</c:v>
                </c:pt>
                <c:pt idx="144">
                  <c:v>0.159</c:v>
                </c:pt>
                <c:pt idx="145">
                  <c:v>0.17100000000000001</c:v>
                </c:pt>
                <c:pt idx="146">
                  <c:v>0.16400000000000001</c:v>
                </c:pt>
                <c:pt idx="147">
                  <c:v>0.14899999999999999</c:v>
                </c:pt>
                <c:pt idx="148">
                  <c:v>0.152</c:v>
                </c:pt>
                <c:pt idx="149">
                  <c:v>0.155</c:v>
                </c:pt>
                <c:pt idx="150">
                  <c:v>0.153</c:v>
                </c:pt>
                <c:pt idx="151">
                  <c:v>0.14000000000000001</c:v>
                </c:pt>
                <c:pt idx="152">
                  <c:v>0.13</c:v>
                </c:pt>
                <c:pt idx="153">
                  <c:v>0.12</c:v>
                </c:pt>
                <c:pt idx="154">
                  <c:v>0.111</c:v>
                </c:pt>
                <c:pt idx="155">
                  <c:v>0.1</c:v>
                </c:pt>
                <c:pt idx="156">
                  <c:v>0.09</c:v>
                </c:pt>
                <c:pt idx="157">
                  <c:v>8.3000000000000004E-2</c:v>
                </c:pt>
                <c:pt idx="158">
                  <c:v>7.4999999999999997E-2</c:v>
                </c:pt>
                <c:pt idx="159">
                  <c:v>0.08</c:v>
                </c:pt>
                <c:pt idx="160">
                  <c:v>8.5999999999999993E-2</c:v>
                </c:pt>
                <c:pt idx="161">
                  <c:v>9.1999999999999998E-2</c:v>
                </c:pt>
                <c:pt idx="162">
                  <c:v>9.8000000000000101E-2</c:v>
                </c:pt>
                <c:pt idx="163">
                  <c:v>0.104</c:v>
                </c:pt>
                <c:pt idx="164">
                  <c:v>0.108</c:v>
                </c:pt>
                <c:pt idx="165">
                  <c:v>0.108</c:v>
                </c:pt>
                <c:pt idx="166">
                  <c:v>0.107</c:v>
                </c:pt>
                <c:pt idx="167">
                  <c:v>0.104</c:v>
                </c:pt>
                <c:pt idx="168">
                  <c:v>9.7000000000000003E-2</c:v>
                </c:pt>
                <c:pt idx="169">
                  <c:v>9.3000000000000096E-2</c:v>
                </c:pt>
                <c:pt idx="170">
                  <c:v>8.8000000000000106E-2</c:v>
                </c:pt>
                <c:pt idx="171">
                  <c:v>8.3000000000000004E-2</c:v>
                </c:pt>
                <c:pt idx="172">
                  <c:v>0.08</c:v>
                </c:pt>
                <c:pt idx="173">
                  <c:v>7.6999999999999999E-2</c:v>
                </c:pt>
                <c:pt idx="174">
                  <c:v>7.2999999999999995E-2</c:v>
                </c:pt>
                <c:pt idx="175">
                  <c:v>7.0999999999999994E-2</c:v>
                </c:pt>
                <c:pt idx="176">
                  <c:v>6.9000000000000006E-2</c:v>
                </c:pt>
                <c:pt idx="177">
                  <c:v>7.0000000000000007E-2</c:v>
                </c:pt>
                <c:pt idx="178">
                  <c:v>6.7000000000000004E-2</c:v>
                </c:pt>
                <c:pt idx="179">
                  <c:v>7.0000000000000007E-2</c:v>
                </c:pt>
                <c:pt idx="180">
                  <c:v>7.2999999999999995E-2</c:v>
                </c:pt>
                <c:pt idx="181">
                  <c:v>7.5999999999999998E-2</c:v>
                </c:pt>
                <c:pt idx="182">
                  <c:v>8.1000000000000003E-2</c:v>
                </c:pt>
                <c:pt idx="183">
                  <c:v>0.08</c:v>
                </c:pt>
                <c:pt idx="184">
                  <c:v>0.08</c:v>
                </c:pt>
                <c:pt idx="185">
                  <c:v>7.8E-2</c:v>
                </c:pt>
                <c:pt idx="186">
                  <c:v>7.4999999999999997E-2</c:v>
                </c:pt>
                <c:pt idx="187">
                  <c:v>7.4999999999999997E-2</c:v>
                </c:pt>
                <c:pt idx="188">
                  <c:v>7.0999999999999994E-2</c:v>
                </c:pt>
                <c:pt idx="189">
                  <c:v>7.0000000000000007E-2</c:v>
                </c:pt>
                <c:pt idx="190">
                  <c:v>0.06</c:v>
                </c:pt>
                <c:pt idx="191">
                  <c:v>4.7E-2</c:v>
                </c:pt>
                <c:pt idx="192">
                  <c:v>4.9000000000000002E-2</c:v>
                </c:pt>
                <c:pt idx="193">
                  <c:v>6.0999999999999999E-2</c:v>
                </c:pt>
                <c:pt idx="194">
                  <c:v>6.9000000000000006E-2</c:v>
                </c:pt>
                <c:pt idx="195">
                  <c:v>8.5000000000000006E-2</c:v>
                </c:pt>
                <c:pt idx="196">
                  <c:v>0.114</c:v>
                </c:pt>
                <c:pt idx="197">
                  <c:v>0.127</c:v>
                </c:pt>
                <c:pt idx="198">
                  <c:v>0.14799999999999999</c:v>
                </c:pt>
                <c:pt idx="199">
                  <c:v>0.311</c:v>
                </c:pt>
                <c:pt idx="200">
                  <c:v>0.35</c:v>
                </c:pt>
                <c:pt idx="201">
                  <c:v>0.35599999999999998</c:v>
                </c:pt>
                <c:pt idx="202">
                  <c:v>0.35899999999999999</c:v>
                </c:pt>
                <c:pt idx="203">
                  <c:v>0.373</c:v>
                </c:pt>
                <c:pt idx="204">
                  <c:v>0.378</c:v>
                </c:pt>
                <c:pt idx="205">
                  <c:v>0.374</c:v>
                </c:pt>
                <c:pt idx="206">
                  <c:v>0.36799999999999999</c:v>
                </c:pt>
                <c:pt idx="207">
                  <c:v>0.36099999999999999</c:v>
                </c:pt>
                <c:pt idx="208">
                  <c:v>0.36699999999999999</c:v>
                </c:pt>
                <c:pt idx="209">
                  <c:v>0.35799999999999998</c:v>
                </c:pt>
                <c:pt idx="210">
                  <c:v>0.34599999999999997</c:v>
                </c:pt>
                <c:pt idx="211">
                  <c:v>0.33100000000000002</c:v>
                </c:pt>
                <c:pt idx="212">
                  <c:v>0.31</c:v>
                </c:pt>
                <c:pt idx="213">
                  <c:v>0.29299999999999998</c:v>
                </c:pt>
                <c:pt idx="214">
                  <c:v>0.27400000000000002</c:v>
                </c:pt>
                <c:pt idx="215">
                  <c:v>0.25900000000000001</c:v>
                </c:pt>
                <c:pt idx="216">
                  <c:v>0.26500000000000001</c:v>
                </c:pt>
                <c:pt idx="217">
                  <c:v>0.27600000000000002</c:v>
                </c:pt>
                <c:pt idx="218">
                  <c:v>0.29299999999999998</c:v>
                </c:pt>
                <c:pt idx="219">
                  <c:v>0.29499999999999998</c:v>
                </c:pt>
                <c:pt idx="220">
                  <c:v>0.24099999999999999</c:v>
                </c:pt>
                <c:pt idx="221">
                  <c:v>0.22700000000000001</c:v>
                </c:pt>
                <c:pt idx="222">
                  <c:v>0.22900000000000001</c:v>
                </c:pt>
                <c:pt idx="223">
                  <c:v>0.23100000000000001</c:v>
                </c:pt>
                <c:pt idx="224">
                  <c:v>0.22</c:v>
                </c:pt>
                <c:pt idx="225">
                  <c:v>0.216</c:v>
                </c:pt>
                <c:pt idx="226">
                  <c:v>0.219</c:v>
                </c:pt>
                <c:pt idx="227">
                  <c:v>0.219</c:v>
                </c:pt>
                <c:pt idx="228">
                  <c:v>0.22</c:v>
                </c:pt>
                <c:pt idx="229">
                  <c:v>0.189</c:v>
                </c:pt>
                <c:pt idx="230">
                  <c:v>0.17699999999999999</c:v>
                </c:pt>
                <c:pt idx="231">
                  <c:v>0.161</c:v>
                </c:pt>
                <c:pt idx="232">
                  <c:v>0.154</c:v>
                </c:pt>
                <c:pt idx="233">
                  <c:v>0.14799999999999999</c:v>
                </c:pt>
                <c:pt idx="234">
                  <c:v>0.157</c:v>
                </c:pt>
                <c:pt idx="235">
                  <c:v>0.159</c:v>
                </c:pt>
                <c:pt idx="236">
                  <c:v>0.18</c:v>
                </c:pt>
                <c:pt idx="237">
                  <c:v>0.20799999999999999</c:v>
                </c:pt>
                <c:pt idx="238">
                  <c:v>0.24399999999999999</c:v>
                </c:pt>
                <c:pt idx="239">
                  <c:v>0.27200000000000002</c:v>
                </c:pt>
                <c:pt idx="240">
                  <c:v>0.29399999999999998</c:v>
                </c:pt>
                <c:pt idx="241">
                  <c:v>0.311</c:v>
                </c:pt>
                <c:pt idx="242">
                  <c:v>0.313</c:v>
                </c:pt>
                <c:pt idx="243">
                  <c:v>0.30199999999999999</c:v>
                </c:pt>
                <c:pt idx="244">
                  <c:v>0.308</c:v>
                </c:pt>
                <c:pt idx="245">
                  <c:v>0.308</c:v>
                </c:pt>
                <c:pt idx="246">
                  <c:v>0.30299999999999999</c:v>
                </c:pt>
                <c:pt idx="247">
                  <c:v>0.29599999999999999</c:v>
                </c:pt>
                <c:pt idx="248">
                  <c:v>0.28699999999999998</c:v>
                </c:pt>
                <c:pt idx="249">
                  <c:v>0.27</c:v>
                </c:pt>
                <c:pt idx="250">
                  <c:v>0.248</c:v>
                </c:pt>
                <c:pt idx="251">
                  <c:v>0.214</c:v>
                </c:pt>
                <c:pt idx="252">
                  <c:v>0.19700000000000001</c:v>
                </c:pt>
                <c:pt idx="253">
                  <c:v>0.17299999999999999</c:v>
                </c:pt>
                <c:pt idx="254">
                  <c:v>0.154</c:v>
                </c:pt>
                <c:pt idx="255">
                  <c:v>0.13600000000000001</c:v>
                </c:pt>
                <c:pt idx="256">
                  <c:v>0.114</c:v>
                </c:pt>
                <c:pt idx="257">
                  <c:v>0.105</c:v>
                </c:pt>
                <c:pt idx="258">
                  <c:v>0.107</c:v>
                </c:pt>
                <c:pt idx="259">
                  <c:v>0.111</c:v>
                </c:pt>
                <c:pt idx="260">
                  <c:v>0.115</c:v>
                </c:pt>
                <c:pt idx="261">
                  <c:v>0.11799999999999999</c:v>
                </c:pt>
                <c:pt idx="262">
                  <c:v>0.12</c:v>
                </c:pt>
                <c:pt idx="263">
                  <c:v>0.122</c:v>
                </c:pt>
                <c:pt idx="264">
                  <c:v>0.124</c:v>
                </c:pt>
                <c:pt idx="265">
                  <c:v>0.125</c:v>
                </c:pt>
                <c:pt idx="266">
                  <c:v>0.127</c:v>
                </c:pt>
                <c:pt idx="267">
                  <c:v>0.127</c:v>
                </c:pt>
                <c:pt idx="268">
                  <c:v>0.123</c:v>
                </c:pt>
                <c:pt idx="269">
                  <c:v>0.122</c:v>
                </c:pt>
                <c:pt idx="270">
                  <c:v>0.104</c:v>
                </c:pt>
                <c:pt idx="271">
                  <c:v>0.10199999999999999</c:v>
                </c:pt>
                <c:pt idx="272">
                  <c:v>7.3999999999999996E-2</c:v>
                </c:pt>
                <c:pt idx="273">
                  <c:v>3.4000000000000002E-2</c:v>
                </c:pt>
                <c:pt idx="274">
                  <c:v>1.4E-2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CZK</c:v>
                </c:pt>
              </c:strCache>
            </c:strRef>
          </c:tx>
          <c:marker>
            <c:symbol val="none"/>
          </c:marker>
          <c:cat>
            <c:strRef>
              <c:f>Sheet1!$A$2:$A$974</c:f>
              <c:strCache>
                <c:ptCount val="972"/>
                <c:pt idx="0">
                  <c:v>I.08</c:v>
                </c:pt>
                <c:pt idx="1">
                  <c:v>I.08</c:v>
                </c:pt>
                <c:pt idx="2">
                  <c:v>I.08</c:v>
                </c:pt>
                <c:pt idx="3">
                  <c:v>I.08</c:v>
                </c:pt>
                <c:pt idx="4">
                  <c:v>I.08</c:v>
                </c:pt>
                <c:pt idx="5">
                  <c:v>I.08</c:v>
                </c:pt>
                <c:pt idx="6">
                  <c:v>I.08</c:v>
                </c:pt>
                <c:pt idx="7">
                  <c:v>I.08</c:v>
                </c:pt>
                <c:pt idx="8">
                  <c:v>I.08</c:v>
                </c:pt>
                <c:pt idx="9">
                  <c:v>I.08</c:v>
                </c:pt>
                <c:pt idx="10">
                  <c:v>I.08</c:v>
                </c:pt>
                <c:pt idx="11">
                  <c:v>I.08</c:v>
                </c:pt>
                <c:pt idx="12">
                  <c:v>I.08</c:v>
                </c:pt>
                <c:pt idx="13">
                  <c:v>I.08</c:v>
                </c:pt>
                <c:pt idx="14">
                  <c:v>I.08</c:v>
                </c:pt>
                <c:pt idx="15">
                  <c:v>I.08</c:v>
                </c:pt>
                <c:pt idx="16">
                  <c:v>I.08</c:v>
                </c:pt>
                <c:pt idx="17">
                  <c:v>I.08</c:v>
                </c:pt>
                <c:pt idx="18">
                  <c:v>I.08</c:v>
                </c:pt>
                <c:pt idx="19">
                  <c:v>I.08</c:v>
                </c:pt>
                <c:pt idx="20">
                  <c:v>I.08</c:v>
                </c:pt>
                <c:pt idx="21">
                  <c:v>I.08</c:v>
                </c:pt>
                <c:pt idx="22">
                  <c:v>II.08</c:v>
                </c:pt>
                <c:pt idx="23">
                  <c:v>II.08</c:v>
                </c:pt>
                <c:pt idx="24">
                  <c:v>II.08</c:v>
                </c:pt>
                <c:pt idx="25">
                  <c:v>II.08</c:v>
                </c:pt>
                <c:pt idx="26">
                  <c:v>II.08</c:v>
                </c:pt>
                <c:pt idx="27">
                  <c:v>II.08</c:v>
                </c:pt>
                <c:pt idx="28">
                  <c:v>II.08</c:v>
                </c:pt>
                <c:pt idx="29">
                  <c:v>II.08</c:v>
                </c:pt>
                <c:pt idx="30">
                  <c:v>II.08</c:v>
                </c:pt>
                <c:pt idx="31">
                  <c:v>II.08</c:v>
                </c:pt>
                <c:pt idx="32">
                  <c:v>II.08</c:v>
                </c:pt>
                <c:pt idx="33">
                  <c:v>II.08</c:v>
                </c:pt>
                <c:pt idx="34">
                  <c:v>II.08</c:v>
                </c:pt>
                <c:pt idx="35">
                  <c:v>II.08</c:v>
                </c:pt>
                <c:pt idx="36">
                  <c:v>II.08</c:v>
                </c:pt>
                <c:pt idx="37">
                  <c:v>II.08</c:v>
                </c:pt>
                <c:pt idx="38">
                  <c:v>II.08</c:v>
                </c:pt>
                <c:pt idx="39">
                  <c:v>II.08</c:v>
                </c:pt>
                <c:pt idx="40">
                  <c:v>II.08</c:v>
                </c:pt>
                <c:pt idx="41">
                  <c:v>II.08</c:v>
                </c:pt>
                <c:pt idx="42">
                  <c:v>II.08</c:v>
                </c:pt>
                <c:pt idx="43">
                  <c:v>III.08</c:v>
                </c:pt>
                <c:pt idx="44">
                  <c:v>III.08</c:v>
                </c:pt>
                <c:pt idx="45">
                  <c:v>III.08</c:v>
                </c:pt>
                <c:pt idx="46">
                  <c:v>III.08</c:v>
                </c:pt>
                <c:pt idx="47">
                  <c:v>III.08</c:v>
                </c:pt>
                <c:pt idx="48">
                  <c:v>III.08</c:v>
                </c:pt>
                <c:pt idx="49">
                  <c:v>III.08</c:v>
                </c:pt>
                <c:pt idx="50">
                  <c:v>III.08</c:v>
                </c:pt>
                <c:pt idx="51">
                  <c:v>III.08</c:v>
                </c:pt>
                <c:pt idx="52">
                  <c:v>III.08</c:v>
                </c:pt>
                <c:pt idx="53">
                  <c:v>III.08</c:v>
                </c:pt>
                <c:pt idx="54">
                  <c:v>III.08</c:v>
                </c:pt>
                <c:pt idx="55">
                  <c:v>III.08</c:v>
                </c:pt>
                <c:pt idx="56">
                  <c:v>III.08</c:v>
                </c:pt>
                <c:pt idx="57">
                  <c:v>III.08</c:v>
                </c:pt>
                <c:pt idx="58">
                  <c:v>III.08</c:v>
                </c:pt>
                <c:pt idx="59">
                  <c:v>III.08</c:v>
                </c:pt>
                <c:pt idx="60">
                  <c:v>III.08</c:v>
                </c:pt>
                <c:pt idx="61">
                  <c:v>III.08</c:v>
                </c:pt>
                <c:pt idx="62">
                  <c:v>IV.08</c:v>
                </c:pt>
                <c:pt idx="63">
                  <c:v>IV.08</c:v>
                </c:pt>
                <c:pt idx="64">
                  <c:v>IV.08</c:v>
                </c:pt>
                <c:pt idx="65">
                  <c:v>IV.08</c:v>
                </c:pt>
                <c:pt idx="66">
                  <c:v>IV.08</c:v>
                </c:pt>
                <c:pt idx="67">
                  <c:v>IV.08</c:v>
                </c:pt>
                <c:pt idx="68">
                  <c:v>IV.08</c:v>
                </c:pt>
                <c:pt idx="69">
                  <c:v>IV.08</c:v>
                </c:pt>
                <c:pt idx="70">
                  <c:v>IV.08</c:v>
                </c:pt>
                <c:pt idx="71">
                  <c:v>IV.08</c:v>
                </c:pt>
                <c:pt idx="72">
                  <c:v>IV.08</c:v>
                </c:pt>
                <c:pt idx="73">
                  <c:v>IV.08</c:v>
                </c:pt>
                <c:pt idx="74">
                  <c:v>IV.08</c:v>
                </c:pt>
                <c:pt idx="75">
                  <c:v>IV.08</c:v>
                </c:pt>
                <c:pt idx="76">
                  <c:v>IV.08</c:v>
                </c:pt>
                <c:pt idx="77">
                  <c:v>IV.08</c:v>
                </c:pt>
                <c:pt idx="78">
                  <c:v>IV.08</c:v>
                </c:pt>
                <c:pt idx="79">
                  <c:v>IV.08</c:v>
                </c:pt>
                <c:pt idx="80">
                  <c:v>IV.08</c:v>
                </c:pt>
                <c:pt idx="81">
                  <c:v>IV.08</c:v>
                </c:pt>
                <c:pt idx="82">
                  <c:v>IV.08</c:v>
                </c:pt>
                <c:pt idx="83">
                  <c:v>IV.08</c:v>
                </c:pt>
                <c:pt idx="84">
                  <c:v>V.08</c:v>
                </c:pt>
                <c:pt idx="85">
                  <c:v>V.08</c:v>
                </c:pt>
                <c:pt idx="86">
                  <c:v>V.08</c:v>
                </c:pt>
                <c:pt idx="87">
                  <c:v>V.08</c:v>
                </c:pt>
                <c:pt idx="88">
                  <c:v>V.08</c:v>
                </c:pt>
                <c:pt idx="89">
                  <c:v>V.08</c:v>
                </c:pt>
                <c:pt idx="90">
                  <c:v>V.08</c:v>
                </c:pt>
                <c:pt idx="91">
                  <c:v>V.08</c:v>
                </c:pt>
                <c:pt idx="92">
                  <c:v>V.08</c:v>
                </c:pt>
                <c:pt idx="93">
                  <c:v>V.08</c:v>
                </c:pt>
                <c:pt idx="94">
                  <c:v>V.08</c:v>
                </c:pt>
                <c:pt idx="95">
                  <c:v>V.08</c:v>
                </c:pt>
                <c:pt idx="96">
                  <c:v>V.08</c:v>
                </c:pt>
                <c:pt idx="97">
                  <c:v>V.08</c:v>
                </c:pt>
                <c:pt idx="98">
                  <c:v>V.08</c:v>
                </c:pt>
                <c:pt idx="99">
                  <c:v>V.08</c:v>
                </c:pt>
                <c:pt idx="100">
                  <c:v>V.08</c:v>
                </c:pt>
                <c:pt idx="101">
                  <c:v>V.08</c:v>
                </c:pt>
                <c:pt idx="102">
                  <c:v>V.08</c:v>
                </c:pt>
                <c:pt idx="103">
                  <c:v>V.08</c:v>
                </c:pt>
                <c:pt idx="104">
                  <c:v>V.08</c:v>
                </c:pt>
                <c:pt idx="105">
                  <c:v>VI.08</c:v>
                </c:pt>
                <c:pt idx="106">
                  <c:v>VI.08</c:v>
                </c:pt>
                <c:pt idx="107">
                  <c:v>VI.08</c:v>
                </c:pt>
                <c:pt idx="108">
                  <c:v>VI.08</c:v>
                </c:pt>
                <c:pt idx="109">
                  <c:v>VI.08</c:v>
                </c:pt>
                <c:pt idx="110">
                  <c:v>VI.08</c:v>
                </c:pt>
                <c:pt idx="111">
                  <c:v>VI.08</c:v>
                </c:pt>
                <c:pt idx="112">
                  <c:v>VI.08</c:v>
                </c:pt>
                <c:pt idx="113">
                  <c:v>VI.08</c:v>
                </c:pt>
                <c:pt idx="114">
                  <c:v>VI.08</c:v>
                </c:pt>
                <c:pt idx="115">
                  <c:v>VI.08</c:v>
                </c:pt>
                <c:pt idx="116">
                  <c:v>VI.08</c:v>
                </c:pt>
                <c:pt idx="117">
                  <c:v>VI.08</c:v>
                </c:pt>
                <c:pt idx="118">
                  <c:v>VI.08</c:v>
                </c:pt>
                <c:pt idx="119">
                  <c:v>VI.08</c:v>
                </c:pt>
                <c:pt idx="120">
                  <c:v>VI.08</c:v>
                </c:pt>
                <c:pt idx="121">
                  <c:v>VI.08</c:v>
                </c:pt>
                <c:pt idx="122">
                  <c:v>VI.08</c:v>
                </c:pt>
                <c:pt idx="123">
                  <c:v>VI.08</c:v>
                </c:pt>
                <c:pt idx="124">
                  <c:v>VI.08</c:v>
                </c:pt>
                <c:pt idx="125">
                  <c:v>VI.08</c:v>
                </c:pt>
                <c:pt idx="126">
                  <c:v>VII.08</c:v>
                </c:pt>
                <c:pt idx="127">
                  <c:v>VII.08</c:v>
                </c:pt>
                <c:pt idx="128">
                  <c:v>VII.08</c:v>
                </c:pt>
                <c:pt idx="129">
                  <c:v>VII.08</c:v>
                </c:pt>
                <c:pt idx="130">
                  <c:v>VII.08</c:v>
                </c:pt>
                <c:pt idx="131">
                  <c:v>VII.08</c:v>
                </c:pt>
                <c:pt idx="132">
                  <c:v>VII.08</c:v>
                </c:pt>
                <c:pt idx="133">
                  <c:v>VII.08</c:v>
                </c:pt>
                <c:pt idx="134">
                  <c:v>VII.08</c:v>
                </c:pt>
                <c:pt idx="135">
                  <c:v>VII.08</c:v>
                </c:pt>
                <c:pt idx="136">
                  <c:v>VII.08</c:v>
                </c:pt>
                <c:pt idx="137">
                  <c:v>VII.08</c:v>
                </c:pt>
                <c:pt idx="138">
                  <c:v>VII.08</c:v>
                </c:pt>
                <c:pt idx="139">
                  <c:v>VII.08</c:v>
                </c:pt>
                <c:pt idx="140">
                  <c:v>VII.08</c:v>
                </c:pt>
                <c:pt idx="141">
                  <c:v>VII.08</c:v>
                </c:pt>
                <c:pt idx="142">
                  <c:v>VII.08</c:v>
                </c:pt>
                <c:pt idx="143">
                  <c:v>VII.08</c:v>
                </c:pt>
                <c:pt idx="144">
                  <c:v>VII.08</c:v>
                </c:pt>
                <c:pt idx="145">
                  <c:v>VII.08</c:v>
                </c:pt>
                <c:pt idx="146">
                  <c:v>VII.08</c:v>
                </c:pt>
                <c:pt idx="147">
                  <c:v>VII.08</c:v>
                </c:pt>
                <c:pt idx="148">
                  <c:v>VII.08</c:v>
                </c:pt>
                <c:pt idx="149">
                  <c:v>VIII.08</c:v>
                </c:pt>
                <c:pt idx="150">
                  <c:v>VIII.08</c:v>
                </c:pt>
                <c:pt idx="151">
                  <c:v>VIII.08</c:v>
                </c:pt>
                <c:pt idx="152">
                  <c:v>VIII.08</c:v>
                </c:pt>
                <c:pt idx="153">
                  <c:v>VIII.08</c:v>
                </c:pt>
                <c:pt idx="154">
                  <c:v>VIII.08</c:v>
                </c:pt>
                <c:pt idx="155">
                  <c:v>VIII.08</c:v>
                </c:pt>
                <c:pt idx="156">
                  <c:v>VIII.08</c:v>
                </c:pt>
                <c:pt idx="157">
                  <c:v>VIII.08</c:v>
                </c:pt>
                <c:pt idx="158">
                  <c:v>VIII.08</c:v>
                </c:pt>
                <c:pt idx="159">
                  <c:v>VIII.08</c:v>
                </c:pt>
                <c:pt idx="160">
                  <c:v>VIII.08</c:v>
                </c:pt>
                <c:pt idx="161">
                  <c:v>VIII.08</c:v>
                </c:pt>
                <c:pt idx="162">
                  <c:v>VIII.08</c:v>
                </c:pt>
                <c:pt idx="163">
                  <c:v>VIII.08</c:v>
                </c:pt>
                <c:pt idx="164">
                  <c:v>VIII.08</c:v>
                </c:pt>
                <c:pt idx="165">
                  <c:v>VIII.08</c:v>
                </c:pt>
                <c:pt idx="166">
                  <c:v>VIII.08</c:v>
                </c:pt>
                <c:pt idx="167">
                  <c:v>VIII.08</c:v>
                </c:pt>
                <c:pt idx="168">
                  <c:v>VIII.08</c:v>
                </c:pt>
                <c:pt idx="169">
                  <c:v>VIII.08</c:v>
                </c:pt>
                <c:pt idx="170">
                  <c:v>IX.08</c:v>
                </c:pt>
                <c:pt idx="171">
                  <c:v>IX.08</c:v>
                </c:pt>
                <c:pt idx="172">
                  <c:v>IX.08</c:v>
                </c:pt>
                <c:pt idx="173">
                  <c:v>IX.08</c:v>
                </c:pt>
                <c:pt idx="174">
                  <c:v>IX.08</c:v>
                </c:pt>
                <c:pt idx="175">
                  <c:v>IX.08</c:v>
                </c:pt>
                <c:pt idx="176">
                  <c:v>IX.08</c:v>
                </c:pt>
                <c:pt idx="177">
                  <c:v>IX.08</c:v>
                </c:pt>
                <c:pt idx="178">
                  <c:v>IX.08</c:v>
                </c:pt>
                <c:pt idx="179">
                  <c:v>IX.08</c:v>
                </c:pt>
                <c:pt idx="180">
                  <c:v>IX.08</c:v>
                </c:pt>
                <c:pt idx="181">
                  <c:v>IX.08</c:v>
                </c:pt>
                <c:pt idx="182">
                  <c:v>IX.08</c:v>
                </c:pt>
                <c:pt idx="183">
                  <c:v>IX.08</c:v>
                </c:pt>
                <c:pt idx="184">
                  <c:v>IX.08</c:v>
                </c:pt>
                <c:pt idx="185">
                  <c:v>IX.08</c:v>
                </c:pt>
                <c:pt idx="186">
                  <c:v>IX.08</c:v>
                </c:pt>
                <c:pt idx="187">
                  <c:v>IX.08</c:v>
                </c:pt>
                <c:pt idx="188">
                  <c:v>IX.08</c:v>
                </c:pt>
                <c:pt idx="189">
                  <c:v>IX.08</c:v>
                </c:pt>
                <c:pt idx="190">
                  <c:v>IX.08</c:v>
                </c:pt>
                <c:pt idx="191">
                  <c:v>IX.08</c:v>
                </c:pt>
                <c:pt idx="192">
                  <c:v>X.08</c:v>
                </c:pt>
                <c:pt idx="193">
                  <c:v>X.08</c:v>
                </c:pt>
                <c:pt idx="194">
                  <c:v>X.08</c:v>
                </c:pt>
                <c:pt idx="195">
                  <c:v>X.08</c:v>
                </c:pt>
                <c:pt idx="196">
                  <c:v>X.08</c:v>
                </c:pt>
                <c:pt idx="197">
                  <c:v>X.08</c:v>
                </c:pt>
                <c:pt idx="198">
                  <c:v>X.08</c:v>
                </c:pt>
                <c:pt idx="199">
                  <c:v>X.08</c:v>
                </c:pt>
                <c:pt idx="200">
                  <c:v>X.08</c:v>
                </c:pt>
                <c:pt idx="201">
                  <c:v>X.08</c:v>
                </c:pt>
                <c:pt idx="202">
                  <c:v>X.08</c:v>
                </c:pt>
                <c:pt idx="203">
                  <c:v>X.08</c:v>
                </c:pt>
                <c:pt idx="204">
                  <c:v>X.08</c:v>
                </c:pt>
                <c:pt idx="205">
                  <c:v>X.08</c:v>
                </c:pt>
                <c:pt idx="206">
                  <c:v>X.08</c:v>
                </c:pt>
                <c:pt idx="207">
                  <c:v>X.08</c:v>
                </c:pt>
                <c:pt idx="208">
                  <c:v>X.08</c:v>
                </c:pt>
                <c:pt idx="209">
                  <c:v>X.08</c:v>
                </c:pt>
                <c:pt idx="210">
                  <c:v>X.08</c:v>
                </c:pt>
                <c:pt idx="211">
                  <c:v>X.08</c:v>
                </c:pt>
                <c:pt idx="212">
                  <c:v>X.08</c:v>
                </c:pt>
                <c:pt idx="213">
                  <c:v>X.08</c:v>
                </c:pt>
                <c:pt idx="214">
                  <c:v>X.08</c:v>
                </c:pt>
                <c:pt idx="215">
                  <c:v>XI.08</c:v>
                </c:pt>
                <c:pt idx="216">
                  <c:v>XI.08</c:v>
                </c:pt>
                <c:pt idx="217">
                  <c:v>XI.08</c:v>
                </c:pt>
                <c:pt idx="218">
                  <c:v>XI.08</c:v>
                </c:pt>
                <c:pt idx="219">
                  <c:v>XI.08</c:v>
                </c:pt>
                <c:pt idx="220">
                  <c:v>XI.08</c:v>
                </c:pt>
                <c:pt idx="221">
                  <c:v>XI.08</c:v>
                </c:pt>
                <c:pt idx="222">
                  <c:v>XI.08</c:v>
                </c:pt>
                <c:pt idx="223">
                  <c:v>XI.08</c:v>
                </c:pt>
                <c:pt idx="224">
                  <c:v>XI.08</c:v>
                </c:pt>
                <c:pt idx="225">
                  <c:v>XI.08</c:v>
                </c:pt>
                <c:pt idx="226">
                  <c:v>XI.08</c:v>
                </c:pt>
                <c:pt idx="227">
                  <c:v>XI.08</c:v>
                </c:pt>
                <c:pt idx="228">
                  <c:v>XI.08</c:v>
                </c:pt>
                <c:pt idx="229">
                  <c:v>XI.08</c:v>
                </c:pt>
                <c:pt idx="230">
                  <c:v>XI.08</c:v>
                </c:pt>
                <c:pt idx="231">
                  <c:v>XI.08</c:v>
                </c:pt>
                <c:pt idx="232">
                  <c:v>XI.08</c:v>
                </c:pt>
                <c:pt idx="233">
                  <c:v>XI.08</c:v>
                </c:pt>
                <c:pt idx="234">
                  <c:v>XI.08</c:v>
                </c:pt>
                <c:pt idx="235">
                  <c:v>XII.08</c:v>
                </c:pt>
                <c:pt idx="236">
                  <c:v>XII.08</c:v>
                </c:pt>
                <c:pt idx="237">
                  <c:v>XII.08</c:v>
                </c:pt>
                <c:pt idx="238">
                  <c:v>XII.08</c:v>
                </c:pt>
                <c:pt idx="239">
                  <c:v>XII.08</c:v>
                </c:pt>
                <c:pt idx="240">
                  <c:v>XII.08</c:v>
                </c:pt>
                <c:pt idx="241">
                  <c:v>XII.08</c:v>
                </c:pt>
                <c:pt idx="242">
                  <c:v>XII.08</c:v>
                </c:pt>
                <c:pt idx="243">
                  <c:v>XII.08</c:v>
                </c:pt>
                <c:pt idx="244">
                  <c:v>XII.08</c:v>
                </c:pt>
                <c:pt idx="245">
                  <c:v>XII.08</c:v>
                </c:pt>
                <c:pt idx="246">
                  <c:v>XII.08</c:v>
                </c:pt>
                <c:pt idx="247">
                  <c:v>XII.08</c:v>
                </c:pt>
                <c:pt idx="248">
                  <c:v>XII.08</c:v>
                </c:pt>
                <c:pt idx="249">
                  <c:v>XII.08</c:v>
                </c:pt>
                <c:pt idx="250">
                  <c:v>XII.08</c:v>
                </c:pt>
                <c:pt idx="251">
                  <c:v>XII.08</c:v>
                </c:pt>
                <c:pt idx="252">
                  <c:v>XII.08</c:v>
                </c:pt>
                <c:pt idx="253">
                  <c:v>XII.08</c:v>
                </c:pt>
                <c:pt idx="254">
                  <c:v>XII.08</c:v>
                </c:pt>
                <c:pt idx="255">
                  <c:v>XII.08</c:v>
                </c:pt>
                <c:pt idx="256">
                  <c:v>I.09</c:v>
                </c:pt>
                <c:pt idx="257">
                  <c:v>I.09</c:v>
                </c:pt>
                <c:pt idx="258">
                  <c:v>I.09</c:v>
                </c:pt>
                <c:pt idx="259">
                  <c:v>I.09</c:v>
                </c:pt>
                <c:pt idx="260">
                  <c:v>I.09</c:v>
                </c:pt>
                <c:pt idx="261">
                  <c:v>I.09</c:v>
                </c:pt>
                <c:pt idx="262">
                  <c:v>I.09</c:v>
                </c:pt>
                <c:pt idx="263">
                  <c:v>I.09</c:v>
                </c:pt>
                <c:pt idx="264">
                  <c:v>I.09</c:v>
                </c:pt>
                <c:pt idx="265">
                  <c:v>I.09</c:v>
                </c:pt>
                <c:pt idx="266">
                  <c:v>I.09</c:v>
                </c:pt>
                <c:pt idx="267">
                  <c:v>I.09</c:v>
                </c:pt>
                <c:pt idx="268">
                  <c:v>I.09</c:v>
                </c:pt>
                <c:pt idx="269">
                  <c:v>I.09</c:v>
                </c:pt>
                <c:pt idx="270">
                  <c:v>I.09</c:v>
                </c:pt>
                <c:pt idx="271">
                  <c:v>I.09</c:v>
                </c:pt>
                <c:pt idx="272">
                  <c:v>I.09</c:v>
                </c:pt>
                <c:pt idx="273">
                  <c:v>I.09</c:v>
                </c:pt>
                <c:pt idx="274">
                  <c:v>I.09</c:v>
                </c:pt>
                <c:pt idx="275">
                  <c:v>I.09</c:v>
                </c:pt>
                <c:pt idx="276">
                  <c:v>I.09</c:v>
                </c:pt>
                <c:pt idx="277">
                  <c:v>II.09</c:v>
                </c:pt>
                <c:pt idx="278">
                  <c:v>II.09</c:v>
                </c:pt>
                <c:pt idx="279">
                  <c:v>II.09</c:v>
                </c:pt>
                <c:pt idx="280">
                  <c:v>II.09</c:v>
                </c:pt>
                <c:pt idx="281">
                  <c:v>II.09</c:v>
                </c:pt>
                <c:pt idx="282">
                  <c:v>II.09</c:v>
                </c:pt>
                <c:pt idx="283">
                  <c:v>II.09</c:v>
                </c:pt>
                <c:pt idx="284">
                  <c:v>II.09</c:v>
                </c:pt>
                <c:pt idx="285">
                  <c:v>II.09</c:v>
                </c:pt>
                <c:pt idx="286">
                  <c:v>II.09</c:v>
                </c:pt>
                <c:pt idx="287">
                  <c:v>II.09</c:v>
                </c:pt>
                <c:pt idx="288">
                  <c:v>II.09</c:v>
                </c:pt>
                <c:pt idx="289">
                  <c:v>II.09</c:v>
                </c:pt>
                <c:pt idx="290">
                  <c:v>II.09</c:v>
                </c:pt>
                <c:pt idx="291">
                  <c:v>II.09</c:v>
                </c:pt>
                <c:pt idx="292">
                  <c:v>II.09</c:v>
                </c:pt>
                <c:pt idx="293">
                  <c:v>II.09</c:v>
                </c:pt>
                <c:pt idx="294">
                  <c:v>II.09</c:v>
                </c:pt>
                <c:pt idx="295">
                  <c:v>II.09</c:v>
                </c:pt>
                <c:pt idx="296">
                  <c:v>II.09</c:v>
                </c:pt>
                <c:pt idx="297">
                  <c:v>III.09</c:v>
                </c:pt>
                <c:pt idx="298">
                  <c:v>III.09</c:v>
                </c:pt>
                <c:pt idx="299">
                  <c:v>III.09</c:v>
                </c:pt>
                <c:pt idx="300">
                  <c:v>III.09</c:v>
                </c:pt>
                <c:pt idx="301">
                  <c:v>III.09</c:v>
                </c:pt>
                <c:pt idx="302">
                  <c:v>III.09</c:v>
                </c:pt>
                <c:pt idx="303">
                  <c:v>III.09</c:v>
                </c:pt>
                <c:pt idx="304">
                  <c:v>III.09</c:v>
                </c:pt>
                <c:pt idx="305">
                  <c:v>III.09</c:v>
                </c:pt>
                <c:pt idx="306">
                  <c:v>III.09</c:v>
                </c:pt>
                <c:pt idx="307">
                  <c:v>III.09</c:v>
                </c:pt>
                <c:pt idx="308">
                  <c:v>III.09</c:v>
                </c:pt>
                <c:pt idx="309">
                  <c:v>III.09</c:v>
                </c:pt>
                <c:pt idx="310">
                  <c:v>III.09</c:v>
                </c:pt>
                <c:pt idx="311">
                  <c:v>III.09</c:v>
                </c:pt>
                <c:pt idx="312">
                  <c:v>III.09</c:v>
                </c:pt>
                <c:pt idx="313">
                  <c:v>III.09</c:v>
                </c:pt>
                <c:pt idx="314">
                  <c:v>III.09</c:v>
                </c:pt>
                <c:pt idx="315">
                  <c:v>III.09</c:v>
                </c:pt>
                <c:pt idx="316">
                  <c:v>III.09</c:v>
                </c:pt>
                <c:pt idx="317">
                  <c:v>III.09</c:v>
                </c:pt>
                <c:pt idx="318">
                  <c:v>III.09</c:v>
                </c:pt>
                <c:pt idx="319">
                  <c:v>IV.09</c:v>
                </c:pt>
                <c:pt idx="320">
                  <c:v>IV.09</c:v>
                </c:pt>
                <c:pt idx="321">
                  <c:v>IV.09</c:v>
                </c:pt>
                <c:pt idx="322">
                  <c:v>IV.09</c:v>
                </c:pt>
                <c:pt idx="323">
                  <c:v>IV.09</c:v>
                </c:pt>
                <c:pt idx="324">
                  <c:v>IV.09</c:v>
                </c:pt>
                <c:pt idx="325">
                  <c:v>IV.09</c:v>
                </c:pt>
                <c:pt idx="326">
                  <c:v>IV.09</c:v>
                </c:pt>
                <c:pt idx="327">
                  <c:v>IV.09</c:v>
                </c:pt>
                <c:pt idx="328">
                  <c:v>IV.09</c:v>
                </c:pt>
                <c:pt idx="329">
                  <c:v>IV.09</c:v>
                </c:pt>
                <c:pt idx="330">
                  <c:v>IV.09</c:v>
                </c:pt>
                <c:pt idx="331">
                  <c:v>IV.09</c:v>
                </c:pt>
                <c:pt idx="332">
                  <c:v>IV.09</c:v>
                </c:pt>
                <c:pt idx="333">
                  <c:v>IV.09</c:v>
                </c:pt>
                <c:pt idx="334">
                  <c:v>IV.09</c:v>
                </c:pt>
                <c:pt idx="335">
                  <c:v>IV.09</c:v>
                </c:pt>
                <c:pt idx="336">
                  <c:v>IV.09</c:v>
                </c:pt>
                <c:pt idx="337">
                  <c:v>IV.09</c:v>
                </c:pt>
                <c:pt idx="338">
                  <c:v>IV.09</c:v>
                </c:pt>
                <c:pt idx="339">
                  <c:v>V.09</c:v>
                </c:pt>
                <c:pt idx="340">
                  <c:v>V.09</c:v>
                </c:pt>
                <c:pt idx="341">
                  <c:v>V.09</c:v>
                </c:pt>
                <c:pt idx="342">
                  <c:v>V.09</c:v>
                </c:pt>
                <c:pt idx="343">
                  <c:v>V.09</c:v>
                </c:pt>
                <c:pt idx="344">
                  <c:v>V.09</c:v>
                </c:pt>
                <c:pt idx="345">
                  <c:v>V.09</c:v>
                </c:pt>
                <c:pt idx="346">
                  <c:v>V.09</c:v>
                </c:pt>
                <c:pt idx="347">
                  <c:v>V.09</c:v>
                </c:pt>
                <c:pt idx="348">
                  <c:v>V.09</c:v>
                </c:pt>
                <c:pt idx="349">
                  <c:v>V.09</c:v>
                </c:pt>
                <c:pt idx="350">
                  <c:v>V.09</c:v>
                </c:pt>
                <c:pt idx="351">
                  <c:v>V.09</c:v>
                </c:pt>
                <c:pt idx="352">
                  <c:v>V.09</c:v>
                </c:pt>
                <c:pt idx="353">
                  <c:v>V.09</c:v>
                </c:pt>
                <c:pt idx="354">
                  <c:v>V.09</c:v>
                </c:pt>
                <c:pt idx="355">
                  <c:v>V.09</c:v>
                </c:pt>
                <c:pt idx="356">
                  <c:v>V.09</c:v>
                </c:pt>
                <c:pt idx="357">
                  <c:v>V.09</c:v>
                </c:pt>
                <c:pt idx="358">
                  <c:v>V.09</c:v>
                </c:pt>
                <c:pt idx="359">
                  <c:v>VI.09</c:v>
                </c:pt>
                <c:pt idx="360">
                  <c:v>VI.09</c:v>
                </c:pt>
                <c:pt idx="361">
                  <c:v>VI.09</c:v>
                </c:pt>
                <c:pt idx="362">
                  <c:v>VI.09</c:v>
                </c:pt>
                <c:pt idx="363">
                  <c:v>VI.09</c:v>
                </c:pt>
                <c:pt idx="364">
                  <c:v>VI.09</c:v>
                </c:pt>
                <c:pt idx="365">
                  <c:v>VI.09</c:v>
                </c:pt>
                <c:pt idx="366">
                  <c:v>VI.09</c:v>
                </c:pt>
                <c:pt idx="367">
                  <c:v>VI.09</c:v>
                </c:pt>
                <c:pt idx="368">
                  <c:v>VI.09</c:v>
                </c:pt>
                <c:pt idx="369">
                  <c:v>VI.09</c:v>
                </c:pt>
                <c:pt idx="370">
                  <c:v>VI.09</c:v>
                </c:pt>
                <c:pt idx="371">
                  <c:v>VI.09</c:v>
                </c:pt>
                <c:pt idx="372">
                  <c:v>VI.09</c:v>
                </c:pt>
                <c:pt idx="373">
                  <c:v>VI.09</c:v>
                </c:pt>
                <c:pt idx="374">
                  <c:v>VI.09</c:v>
                </c:pt>
                <c:pt idx="375">
                  <c:v>VI.09</c:v>
                </c:pt>
                <c:pt idx="376">
                  <c:v>VI.09</c:v>
                </c:pt>
                <c:pt idx="377">
                  <c:v>VI.09</c:v>
                </c:pt>
                <c:pt idx="378">
                  <c:v>VI.09</c:v>
                </c:pt>
                <c:pt idx="379">
                  <c:v>VI.09</c:v>
                </c:pt>
                <c:pt idx="380">
                  <c:v>VI.09</c:v>
                </c:pt>
                <c:pt idx="381">
                  <c:v>VII.09</c:v>
                </c:pt>
                <c:pt idx="382">
                  <c:v>VII.09</c:v>
                </c:pt>
                <c:pt idx="383">
                  <c:v>VII.09</c:v>
                </c:pt>
                <c:pt idx="384">
                  <c:v>VII.09</c:v>
                </c:pt>
                <c:pt idx="385">
                  <c:v>VII.09</c:v>
                </c:pt>
                <c:pt idx="386">
                  <c:v>VII.09</c:v>
                </c:pt>
                <c:pt idx="387">
                  <c:v>VII.09</c:v>
                </c:pt>
                <c:pt idx="388">
                  <c:v>VII.09</c:v>
                </c:pt>
                <c:pt idx="389">
                  <c:v>VII.09</c:v>
                </c:pt>
                <c:pt idx="390">
                  <c:v>VII.09</c:v>
                </c:pt>
                <c:pt idx="391">
                  <c:v>VII.09</c:v>
                </c:pt>
                <c:pt idx="392">
                  <c:v>VII.09</c:v>
                </c:pt>
                <c:pt idx="393">
                  <c:v>VII.09</c:v>
                </c:pt>
                <c:pt idx="394">
                  <c:v>VII.09</c:v>
                </c:pt>
                <c:pt idx="395">
                  <c:v>VII.09</c:v>
                </c:pt>
                <c:pt idx="396">
                  <c:v>VII.09</c:v>
                </c:pt>
                <c:pt idx="397">
                  <c:v>VII.09</c:v>
                </c:pt>
                <c:pt idx="398">
                  <c:v>VII.09</c:v>
                </c:pt>
                <c:pt idx="399">
                  <c:v>VII.09</c:v>
                </c:pt>
                <c:pt idx="400">
                  <c:v>VII.09</c:v>
                </c:pt>
                <c:pt idx="401">
                  <c:v>VII.09</c:v>
                </c:pt>
                <c:pt idx="402">
                  <c:v>VII.09</c:v>
                </c:pt>
                <c:pt idx="403">
                  <c:v>VII.09</c:v>
                </c:pt>
                <c:pt idx="404">
                  <c:v>VIII.09</c:v>
                </c:pt>
                <c:pt idx="405">
                  <c:v>VIII.09</c:v>
                </c:pt>
                <c:pt idx="406">
                  <c:v>VIII.09</c:v>
                </c:pt>
                <c:pt idx="407">
                  <c:v>VIII.09</c:v>
                </c:pt>
                <c:pt idx="408">
                  <c:v>VIII.09</c:v>
                </c:pt>
                <c:pt idx="409">
                  <c:v>VIII.09</c:v>
                </c:pt>
                <c:pt idx="410">
                  <c:v>VIII.09</c:v>
                </c:pt>
                <c:pt idx="411">
                  <c:v>VIII.09</c:v>
                </c:pt>
                <c:pt idx="412">
                  <c:v>VIII.09</c:v>
                </c:pt>
                <c:pt idx="413">
                  <c:v>VIII.09</c:v>
                </c:pt>
                <c:pt idx="414">
                  <c:v>VIII.09</c:v>
                </c:pt>
                <c:pt idx="415">
                  <c:v>VIII.09</c:v>
                </c:pt>
                <c:pt idx="416">
                  <c:v>VIII.09</c:v>
                </c:pt>
                <c:pt idx="417">
                  <c:v>VIII.09</c:v>
                </c:pt>
                <c:pt idx="418">
                  <c:v>VIII.09</c:v>
                </c:pt>
                <c:pt idx="419">
                  <c:v>VIII.09</c:v>
                </c:pt>
                <c:pt idx="420">
                  <c:v>VIII.09</c:v>
                </c:pt>
                <c:pt idx="421">
                  <c:v>VIII.09</c:v>
                </c:pt>
                <c:pt idx="422">
                  <c:v>VIII.09</c:v>
                </c:pt>
                <c:pt idx="423">
                  <c:v>VIII.09</c:v>
                </c:pt>
                <c:pt idx="424">
                  <c:v>VIII.09</c:v>
                </c:pt>
                <c:pt idx="425">
                  <c:v>IX.09</c:v>
                </c:pt>
                <c:pt idx="426">
                  <c:v>IX.09</c:v>
                </c:pt>
                <c:pt idx="427">
                  <c:v>IX.09</c:v>
                </c:pt>
                <c:pt idx="428">
                  <c:v>IX.09</c:v>
                </c:pt>
                <c:pt idx="429">
                  <c:v>IX.09</c:v>
                </c:pt>
                <c:pt idx="430">
                  <c:v>IX.09</c:v>
                </c:pt>
                <c:pt idx="431">
                  <c:v>IX.09</c:v>
                </c:pt>
                <c:pt idx="432">
                  <c:v>IX.09</c:v>
                </c:pt>
                <c:pt idx="433">
                  <c:v>IX.09</c:v>
                </c:pt>
                <c:pt idx="434">
                  <c:v>IX.09</c:v>
                </c:pt>
                <c:pt idx="435">
                  <c:v>IX.09</c:v>
                </c:pt>
                <c:pt idx="436">
                  <c:v>IX.09</c:v>
                </c:pt>
                <c:pt idx="437">
                  <c:v>IX.09</c:v>
                </c:pt>
                <c:pt idx="438">
                  <c:v>IX.09</c:v>
                </c:pt>
                <c:pt idx="439">
                  <c:v>IX.09</c:v>
                </c:pt>
                <c:pt idx="440">
                  <c:v>IX.09</c:v>
                </c:pt>
                <c:pt idx="441">
                  <c:v>IX.09</c:v>
                </c:pt>
                <c:pt idx="442">
                  <c:v>IX.09</c:v>
                </c:pt>
                <c:pt idx="443">
                  <c:v>IX.09</c:v>
                </c:pt>
                <c:pt idx="444">
                  <c:v>IX.09</c:v>
                </c:pt>
                <c:pt idx="445">
                  <c:v>IX.09</c:v>
                </c:pt>
                <c:pt idx="446">
                  <c:v>IX.09</c:v>
                </c:pt>
                <c:pt idx="447">
                  <c:v>X.09</c:v>
                </c:pt>
                <c:pt idx="448">
                  <c:v>X.09</c:v>
                </c:pt>
                <c:pt idx="449">
                  <c:v>X.09</c:v>
                </c:pt>
                <c:pt idx="450">
                  <c:v>X.09</c:v>
                </c:pt>
                <c:pt idx="451">
                  <c:v>X.09</c:v>
                </c:pt>
                <c:pt idx="452">
                  <c:v>X.09</c:v>
                </c:pt>
                <c:pt idx="453">
                  <c:v>X.09</c:v>
                </c:pt>
                <c:pt idx="454">
                  <c:v>X.09</c:v>
                </c:pt>
                <c:pt idx="455">
                  <c:v>X.09</c:v>
                </c:pt>
                <c:pt idx="456">
                  <c:v>X.09</c:v>
                </c:pt>
                <c:pt idx="457">
                  <c:v>X.09</c:v>
                </c:pt>
                <c:pt idx="458">
                  <c:v>X.09</c:v>
                </c:pt>
                <c:pt idx="459">
                  <c:v>X.09</c:v>
                </c:pt>
                <c:pt idx="460">
                  <c:v>X.09</c:v>
                </c:pt>
                <c:pt idx="461">
                  <c:v>X.09</c:v>
                </c:pt>
                <c:pt idx="462">
                  <c:v>X.09</c:v>
                </c:pt>
                <c:pt idx="463">
                  <c:v>X.09</c:v>
                </c:pt>
                <c:pt idx="464">
                  <c:v>X.09</c:v>
                </c:pt>
                <c:pt idx="465">
                  <c:v>X.09</c:v>
                </c:pt>
                <c:pt idx="466">
                  <c:v>X.09</c:v>
                </c:pt>
                <c:pt idx="467">
                  <c:v>X.09</c:v>
                </c:pt>
                <c:pt idx="468">
                  <c:v>X.09</c:v>
                </c:pt>
                <c:pt idx="469">
                  <c:v>XI.09</c:v>
                </c:pt>
                <c:pt idx="470">
                  <c:v>XI.09</c:v>
                </c:pt>
                <c:pt idx="471">
                  <c:v>XI.09</c:v>
                </c:pt>
                <c:pt idx="472">
                  <c:v>XI.09</c:v>
                </c:pt>
                <c:pt idx="473">
                  <c:v>XI.09</c:v>
                </c:pt>
                <c:pt idx="474">
                  <c:v>XI.09</c:v>
                </c:pt>
                <c:pt idx="475">
                  <c:v>XI.09</c:v>
                </c:pt>
                <c:pt idx="476">
                  <c:v>XI.09</c:v>
                </c:pt>
                <c:pt idx="477">
                  <c:v>XI.09</c:v>
                </c:pt>
                <c:pt idx="478">
                  <c:v>XI.09</c:v>
                </c:pt>
                <c:pt idx="479">
                  <c:v>XI.09</c:v>
                </c:pt>
                <c:pt idx="480">
                  <c:v>XI.09</c:v>
                </c:pt>
                <c:pt idx="481">
                  <c:v>XI.09</c:v>
                </c:pt>
                <c:pt idx="482">
                  <c:v>XI.09</c:v>
                </c:pt>
                <c:pt idx="483">
                  <c:v>XI.09</c:v>
                </c:pt>
                <c:pt idx="484">
                  <c:v>XI.09</c:v>
                </c:pt>
                <c:pt idx="485">
                  <c:v>XI.09</c:v>
                </c:pt>
                <c:pt idx="486">
                  <c:v>XI.09</c:v>
                </c:pt>
                <c:pt idx="487">
                  <c:v>XI.09</c:v>
                </c:pt>
                <c:pt idx="488">
                  <c:v>XI.09</c:v>
                </c:pt>
                <c:pt idx="489">
                  <c:v>XI.09</c:v>
                </c:pt>
                <c:pt idx="490">
                  <c:v>XII.09</c:v>
                </c:pt>
                <c:pt idx="491">
                  <c:v>XII.09</c:v>
                </c:pt>
                <c:pt idx="492">
                  <c:v>XII.09</c:v>
                </c:pt>
                <c:pt idx="493">
                  <c:v>XII.09</c:v>
                </c:pt>
                <c:pt idx="494">
                  <c:v>XII.09</c:v>
                </c:pt>
                <c:pt idx="495">
                  <c:v>XII.09</c:v>
                </c:pt>
                <c:pt idx="496">
                  <c:v>XII.09</c:v>
                </c:pt>
                <c:pt idx="497">
                  <c:v>XII.09</c:v>
                </c:pt>
                <c:pt idx="498">
                  <c:v>XII.09</c:v>
                </c:pt>
                <c:pt idx="499">
                  <c:v>XII.09</c:v>
                </c:pt>
                <c:pt idx="500">
                  <c:v>XII.09</c:v>
                </c:pt>
                <c:pt idx="501">
                  <c:v>XII.09</c:v>
                </c:pt>
                <c:pt idx="502">
                  <c:v>XII.09</c:v>
                </c:pt>
                <c:pt idx="503">
                  <c:v>XII.09</c:v>
                </c:pt>
                <c:pt idx="504">
                  <c:v>XII.09</c:v>
                </c:pt>
                <c:pt idx="505">
                  <c:v>XII.09</c:v>
                </c:pt>
                <c:pt idx="506">
                  <c:v>XII.09</c:v>
                </c:pt>
                <c:pt idx="507">
                  <c:v>XII.09</c:v>
                </c:pt>
                <c:pt idx="508">
                  <c:v>XII.09</c:v>
                </c:pt>
                <c:pt idx="509">
                  <c:v>XII.09</c:v>
                </c:pt>
                <c:pt idx="510">
                  <c:v>XII.09</c:v>
                </c:pt>
                <c:pt idx="511">
                  <c:v>XII.09</c:v>
                </c:pt>
                <c:pt idx="512">
                  <c:v>I.10</c:v>
                </c:pt>
                <c:pt idx="513">
                  <c:v>I.10</c:v>
                </c:pt>
                <c:pt idx="514">
                  <c:v>I.10</c:v>
                </c:pt>
                <c:pt idx="515">
                  <c:v>I.10</c:v>
                </c:pt>
                <c:pt idx="516">
                  <c:v>I.10</c:v>
                </c:pt>
                <c:pt idx="517">
                  <c:v>I.10</c:v>
                </c:pt>
                <c:pt idx="518">
                  <c:v>I.10</c:v>
                </c:pt>
                <c:pt idx="519">
                  <c:v>I.10</c:v>
                </c:pt>
                <c:pt idx="520">
                  <c:v>I.10</c:v>
                </c:pt>
                <c:pt idx="521">
                  <c:v>I.10</c:v>
                </c:pt>
                <c:pt idx="522">
                  <c:v>I.10</c:v>
                </c:pt>
                <c:pt idx="523">
                  <c:v>I.10</c:v>
                </c:pt>
                <c:pt idx="524">
                  <c:v>I.10</c:v>
                </c:pt>
                <c:pt idx="525">
                  <c:v>I.10</c:v>
                </c:pt>
                <c:pt idx="526">
                  <c:v>I.10</c:v>
                </c:pt>
                <c:pt idx="527">
                  <c:v>I.10</c:v>
                </c:pt>
                <c:pt idx="528">
                  <c:v>I.10</c:v>
                </c:pt>
                <c:pt idx="529">
                  <c:v>I.10</c:v>
                </c:pt>
                <c:pt idx="530">
                  <c:v>I.10</c:v>
                </c:pt>
                <c:pt idx="531">
                  <c:v>I.10</c:v>
                </c:pt>
                <c:pt idx="532">
                  <c:v>II.10</c:v>
                </c:pt>
                <c:pt idx="533">
                  <c:v>II.10</c:v>
                </c:pt>
                <c:pt idx="534">
                  <c:v>II.10</c:v>
                </c:pt>
                <c:pt idx="535">
                  <c:v>II.10</c:v>
                </c:pt>
                <c:pt idx="536">
                  <c:v>II.10</c:v>
                </c:pt>
                <c:pt idx="537">
                  <c:v>II.10</c:v>
                </c:pt>
                <c:pt idx="538">
                  <c:v>II.10</c:v>
                </c:pt>
                <c:pt idx="539">
                  <c:v>II.10</c:v>
                </c:pt>
                <c:pt idx="540">
                  <c:v>II.10</c:v>
                </c:pt>
                <c:pt idx="541">
                  <c:v>II.10</c:v>
                </c:pt>
                <c:pt idx="542">
                  <c:v>II.10</c:v>
                </c:pt>
                <c:pt idx="543">
                  <c:v>II.10</c:v>
                </c:pt>
                <c:pt idx="544">
                  <c:v>II.10</c:v>
                </c:pt>
                <c:pt idx="545">
                  <c:v>II.10</c:v>
                </c:pt>
                <c:pt idx="546">
                  <c:v>II.10</c:v>
                </c:pt>
                <c:pt idx="547">
                  <c:v>II.10</c:v>
                </c:pt>
                <c:pt idx="548">
                  <c:v>II.10</c:v>
                </c:pt>
                <c:pt idx="549">
                  <c:v>II.10</c:v>
                </c:pt>
                <c:pt idx="550">
                  <c:v>II.10</c:v>
                </c:pt>
                <c:pt idx="551">
                  <c:v>II.10</c:v>
                </c:pt>
                <c:pt idx="552">
                  <c:v>III.10</c:v>
                </c:pt>
                <c:pt idx="553">
                  <c:v>III.10</c:v>
                </c:pt>
                <c:pt idx="554">
                  <c:v>III.10</c:v>
                </c:pt>
                <c:pt idx="555">
                  <c:v>III.10</c:v>
                </c:pt>
                <c:pt idx="556">
                  <c:v>III.10</c:v>
                </c:pt>
                <c:pt idx="557">
                  <c:v>III.10</c:v>
                </c:pt>
                <c:pt idx="558">
                  <c:v>III.10</c:v>
                </c:pt>
                <c:pt idx="559">
                  <c:v>III.10</c:v>
                </c:pt>
                <c:pt idx="560">
                  <c:v>III.10</c:v>
                </c:pt>
                <c:pt idx="561">
                  <c:v>III.10</c:v>
                </c:pt>
                <c:pt idx="562">
                  <c:v>III.10</c:v>
                </c:pt>
                <c:pt idx="563">
                  <c:v>III.10</c:v>
                </c:pt>
                <c:pt idx="564">
                  <c:v>III.10</c:v>
                </c:pt>
                <c:pt idx="565">
                  <c:v>III.10</c:v>
                </c:pt>
                <c:pt idx="566">
                  <c:v>III.10</c:v>
                </c:pt>
                <c:pt idx="567">
                  <c:v>III.10</c:v>
                </c:pt>
                <c:pt idx="568">
                  <c:v>III.10</c:v>
                </c:pt>
                <c:pt idx="569">
                  <c:v>III.10</c:v>
                </c:pt>
                <c:pt idx="570">
                  <c:v>III.10</c:v>
                </c:pt>
                <c:pt idx="571">
                  <c:v>III.10</c:v>
                </c:pt>
                <c:pt idx="572">
                  <c:v>III.10</c:v>
                </c:pt>
                <c:pt idx="573">
                  <c:v>III.10</c:v>
                </c:pt>
                <c:pt idx="574">
                  <c:v>III.10</c:v>
                </c:pt>
                <c:pt idx="575">
                  <c:v>IV.10</c:v>
                </c:pt>
                <c:pt idx="576">
                  <c:v>IV.10</c:v>
                </c:pt>
                <c:pt idx="577">
                  <c:v>IV.10</c:v>
                </c:pt>
                <c:pt idx="578">
                  <c:v>IV.10</c:v>
                </c:pt>
                <c:pt idx="579">
                  <c:v>IV.10</c:v>
                </c:pt>
                <c:pt idx="580">
                  <c:v>IV.10</c:v>
                </c:pt>
                <c:pt idx="581">
                  <c:v>IV.10</c:v>
                </c:pt>
                <c:pt idx="582">
                  <c:v>IV.10</c:v>
                </c:pt>
                <c:pt idx="583">
                  <c:v>IV.10</c:v>
                </c:pt>
                <c:pt idx="584">
                  <c:v>IV.10</c:v>
                </c:pt>
                <c:pt idx="585">
                  <c:v>IV.10</c:v>
                </c:pt>
                <c:pt idx="586">
                  <c:v>IV.10</c:v>
                </c:pt>
                <c:pt idx="587">
                  <c:v>IV.10</c:v>
                </c:pt>
                <c:pt idx="588">
                  <c:v>IV.10</c:v>
                </c:pt>
                <c:pt idx="589">
                  <c:v>IV.10</c:v>
                </c:pt>
                <c:pt idx="590">
                  <c:v>IV.10</c:v>
                </c:pt>
                <c:pt idx="591">
                  <c:v>IV.10</c:v>
                </c:pt>
                <c:pt idx="592">
                  <c:v>IV.10</c:v>
                </c:pt>
                <c:pt idx="593">
                  <c:v>IV.10</c:v>
                </c:pt>
                <c:pt idx="594">
                  <c:v>IV.10</c:v>
                </c:pt>
                <c:pt idx="595">
                  <c:v>V.10</c:v>
                </c:pt>
                <c:pt idx="596">
                  <c:v>V.10</c:v>
                </c:pt>
                <c:pt idx="597">
                  <c:v>V.10</c:v>
                </c:pt>
                <c:pt idx="598">
                  <c:v>V.10</c:v>
                </c:pt>
                <c:pt idx="599">
                  <c:v>V.10</c:v>
                </c:pt>
                <c:pt idx="600">
                  <c:v>V.10</c:v>
                </c:pt>
                <c:pt idx="601">
                  <c:v>V.10</c:v>
                </c:pt>
                <c:pt idx="602">
                  <c:v>V.10</c:v>
                </c:pt>
                <c:pt idx="603">
                  <c:v>V.10</c:v>
                </c:pt>
                <c:pt idx="604">
                  <c:v>V.10</c:v>
                </c:pt>
                <c:pt idx="605">
                  <c:v>V.10</c:v>
                </c:pt>
                <c:pt idx="606">
                  <c:v>V.10</c:v>
                </c:pt>
                <c:pt idx="607">
                  <c:v>V.10</c:v>
                </c:pt>
                <c:pt idx="608">
                  <c:v>V.10</c:v>
                </c:pt>
                <c:pt idx="609">
                  <c:v>V.10</c:v>
                </c:pt>
                <c:pt idx="610">
                  <c:v>V.10</c:v>
                </c:pt>
                <c:pt idx="611">
                  <c:v>V.10</c:v>
                </c:pt>
                <c:pt idx="612">
                  <c:v>V.10</c:v>
                </c:pt>
                <c:pt idx="613">
                  <c:v>V.10</c:v>
                </c:pt>
                <c:pt idx="614">
                  <c:v>V.10</c:v>
                </c:pt>
                <c:pt idx="615">
                  <c:v>V.10</c:v>
                </c:pt>
                <c:pt idx="616">
                  <c:v>VI.10</c:v>
                </c:pt>
                <c:pt idx="617">
                  <c:v>VI.10</c:v>
                </c:pt>
                <c:pt idx="618">
                  <c:v>VI.10</c:v>
                </c:pt>
                <c:pt idx="619">
                  <c:v>VI.10</c:v>
                </c:pt>
                <c:pt idx="620">
                  <c:v>VI.10</c:v>
                </c:pt>
                <c:pt idx="621">
                  <c:v>VI.10</c:v>
                </c:pt>
                <c:pt idx="622">
                  <c:v>VI.10</c:v>
                </c:pt>
                <c:pt idx="623">
                  <c:v>VI.10</c:v>
                </c:pt>
                <c:pt idx="624">
                  <c:v>VI.10</c:v>
                </c:pt>
                <c:pt idx="625">
                  <c:v>VI.10</c:v>
                </c:pt>
                <c:pt idx="626">
                  <c:v>VI.10</c:v>
                </c:pt>
                <c:pt idx="627">
                  <c:v>VI.10</c:v>
                </c:pt>
                <c:pt idx="628">
                  <c:v>VI.10</c:v>
                </c:pt>
                <c:pt idx="629">
                  <c:v>VI.10</c:v>
                </c:pt>
                <c:pt idx="630">
                  <c:v>VI.10</c:v>
                </c:pt>
                <c:pt idx="631">
                  <c:v>VI.10</c:v>
                </c:pt>
                <c:pt idx="632">
                  <c:v>VI.10</c:v>
                </c:pt>
                <c:pt idx="633">
                  <c:v>VI.10</c:v>
                </c:pt>
                <c:pt idx="634">
                  <c:v>VI.10</c:v>
                </c:pt>
                <c:pt idx="635">
                  <c:v>VI.10</c:v>
                </c:pt>
                <c:pt idx="636">
                  <c:v>VI.10</c:v>
                </c:pt>
                <c:pt idx="637">
                  <c:v>VI.10</c:v>
                </c:pt>
                <c:pt idx="638">
                  <c:v>VII.10</c:v>
                </c:pt>
                <c:pt idx="639">
                  <c:v>VII.10</c:v>
                </c:pt>
                <c:pt idx="640">
                  <c:v>VII.10</c:v>
                </c:pt>
                <c:pt idx="641">
                  <c:v>VII.10</c:v>
                </c:pt>
                <c:pt idx="642">
                  <c:v>VII.10</c:v>
                </c:pt>
                <c:pt idx="643">
                  <c:v>VII.10</c:v>
                </c:pt>
                <c:pt idx="644">
                  <c:v>VII.10</c:v>
                </c:pt>
                <c:pt idx="645">
                  <c:v>VII.10</c:v>
                </c:pt>
                <c:pt idx="646">
                  <c:v>VII.10</c:v>
                </c:pt>
                <c:pt idx="647">
                  <c:v>VII.10</c:v>
                </c:pt>
                <c:pt idx="648">
                  <c:v>VII.10</c:v>
                </c:pt>
                <c:pt idx="649">
                  <c:v>VII.10</c:v>
                </c:pt>
                <c:pt idx="650">
                  <c:v>VII.10</c:v>
                </c:pt>
                <c:pt idx="651">
                  <c:v>VII.10</c:v>
                </c:pt>
                <c:pt idx="652">
                  <c:v>VII.10</c:v>
                </c:pt>
                <c:pt idx="653">
                  <c:v>VII.10</c:v>
                </c:pt>
                <c:pt idx="654">
                  <c:v>VII.10</c:v>
                </c:pt>
                <c:pt idx="655">
                  <c:v>VII.10</c:v>
                </c:pt>
                <c:pt idx="656">
                  <c:v>VII.10</c:v>
                </c:pt>
                <c:pt idx="657">
                  <c:v>VII.10</c:v>
                </c:pt>
                <c:pt idx="658">
                  <c:v>VII.10</c:v>
                </c:pt>
                <c:pt idx="659">
                  <c:v>VII.10</c:v>
                </c:pt>
                <c:pt idx="660">
                  <c:v>VIII.10</c:v>
                </c:pt>
                <c:pt idx="661">
                  <c:v>VIII.10</c:v>
                </c:pt>
                <c:pt idx="662">
                  <c:v>VIII.10</c:v>
                </c:pt>
                <c:pt idx="663">
                  <c:v>VIII.10</c:v>
                </c:pt>
                <c:pt idx="664">
                  <c:v>VIII.10</c:v>
                </c:pt>
                <c:pt idx="665">
                  <c:v>VIII.10</c:v>
                </c:pt>
                <c:pt idx="666">
                  <c:v>VIII.10</c:v>
                </c:pt>
                <c:pt idx="667">
                  <c:v>VIII.10</c:v>
                </c:pt>
                <c:pt idx="668">
                  <c:v>VIII.10</c:v>
                </c:pt>
                <c:pt idx="669">
                  <c:v>VIII.10</c:v>
                </c:pt>
                <c:pt idx="670">
                  <c:v>VIII.10</c:v>
                </c:pt>
                <c:pt idx="671">
                  <c:v>VIII.10</c:v>
                </c:pt>
                <c:pt idx="672">
                  <c:v>VIII.10</c:v>
                </c:pt>
                <c:pt idx="673">
                  <c:v>VIII.10</c:v>
                </c:pt>
                <c:pt idx="674">
                  <c:v>VIII.10</c:v>
                </c:pt>
                <c:pt idx="675">
                  <c:v>VIII.10</c:v>
                </c:pt>
                <c:pt idx="676">
                  <c:v>VIII.10</c:v>
                </c:pt>
                <c:pt idx="677">
                  <c:v>VIII.10</c:v>
                </c:pt>
                <c:pt idx="678">
                  <c:v>VIII.10</c:v>
                </c:pt>
                <c:pt idx="679">
                  <c:v>VIII.10</c:v>
                </c:pt>
                <c:pt idx="680">
                  <c:v>VIII.10</c:v>
                </c:pt>
                <c:pt idx="681">
                  <c:v>VIII.10</c:v>
                </c:pt>
                <c:pt idx="682">
                  <c:v>IX.10</c:v>
                </c:pt>
                <c:pt idx="683">
                  <c:v>IX.10</c:v>
                </c:pt>
                <c:pt idx="684">
                  <c:v>IX.10</c:v>
                </c:pt>
                <c:pt idx="685">
                  <c:v>IX.10</c:v>
                </c:pt>
                <c:pt idx="686">
                  <c:v>IX.10</c:v>
                </c:pt>
                <c:pt idx="687">
                  <c:v>IX.10</c:v>
                </c:pt>
                <c:pt idx="688">
                  <c:v>IX.10</c:v>
                </c:pt>
                <c:pt idx="689">
                  <c:v>IX.10</c:v>
                </c:pt>
                <c:pt idx="690">
                  <c:v>IX.10</c:v>
                </c:pt>
                <c:pt idx="691">
                  <c:v>IX.10</c:v>
                </c:pt>
                <c:pt idx="692">
                  <c:v>IX.10</c:v>
                </c:pt>
                <c:pt idx="693">
                  <c:v>IX.10</c:v>
                </c:pt>
                <c:pt idx="694">
                  <c:v>IX.10</c:v>
                </c:pt>
                <c:pt idx="695">
                  <c:v>IX.10</c:v>
                </c:pt>
                <c:pt idx="696">
                  <c:v>IX.10</c:v>
                </c:pt>
                <c:pt idx="697">
                  <c:v>IX.10</c:v>
                </c:pt>
                <c:pt idx="698">
                  <c:v>IX.10</c:v>
                </c:pt>
                <c:pt idx="699">
                  <c:v>IX.10</c:v>
                </c:pt>
                <c:pt idx="700">
                  <c:v>IX.10</c:v>
                </c:pt>
                <c:pt idx="701">
                  <c:v>IX.10</c:v>
                </c:pt>
                <c:pt idx="702">
                  <c:v>IX.10</c:v>
                </c:pt>
                <c:pt idx="703">
                  <c:v>IX.10</c:v>
                </c:pt>
                <c:pt idx="704">
                  <c:v>X.10</c:v>
                </c:pt>
                <c:pt idx="705">
                  <c:v>X.10</c:v>
                </c:pt>
                <c:pt idx="706">
                  <c:v>X.10</c:v>
                </c:pt>
                <c:pt idx="707">
                  <c:v>X.10</c:v>
                </c:pt>
                <c:pt idx="708">
                  <c:v>X.10</c:v>
                </c:pt>
                <c:pt idx="709">
                  <c:v>X.10</c:v>
                </c:pt>
                <c:pt idx="710">
                  <c:v>X.10</c:v>
                </c:pt>
                <c:pt idx="711">
                  <c:v>X.10</c:v>
                </c:pt>
                <c:pt idx="712">
                  <c:v>X.10</c:v>
                </c:pt>
                <c:pt idx="713">
                  <c:v>X.10</c:v>
                </c:pt>
                <c:pt idx="714">
                  <c:v>X.10</c:v>
                </c:pt>
                <c:pt idx="715">
                  <c:v>X.10</c:v>
                </c:pt>
                <c:pt idx="716">
                  <c:v>X.10</c:v>
                </c:pt>
                <c:pt idx="717">
                  <c:v>X.10</c:v>
                </c:pt>
                <c:pt idx="718">
                  <c:v>X.10</c:v>
                </c:pt>
                <c:pt idx="719">
                  <c:v>X.10</c:v>
                </c:pt>
                <c:pt idx="720">
                  <c:v>X.10</c:v>
                </c:pt>
                <c:pt idx="721">
                  <c:v>X.10</c:v>
                </c:pt>
                <c:pt idx="722">
                  <c:v>X.10</c:v>
                </c:pt>
                <c:pt idx="723">
                  <c:v>X.10</c:v>
                </c:pt>
                <c:pt idx="724">
                  <c:v>X.10</c:v>
                </c:pt>
                <c:pt idx="725">
                  <c:v>XI.10</c:v>
                </c:pt>
                <c:pt idx="726">
                  <c:v>XI.10</c:v>
                </c:pt>
                <c:pt idx="727">
                  <c:v>XI.10</c:v>
                </c:pt>
                <c:pt idx="728">
                  <c:v>XI.10</c:v>
                </c:pt>
                <c:pt idx="729">
                  <c:v>XI.10</c:v>
                </c:pt>
                <c:pt idx="730">
                  <c:v>XI.10</c:v>
                </c:pt>
                <c:pt idx="731">
                  <c:v>XI.10</c:v>
                </c:pt>
                <c:pt idx="732">
                  <c:v>XI.10</c:v>
                </c:pt>
                <c:pt idx="733">
                  <c:v>XI.10</c:v>
                </c:pt>
                <c:pt idx="734">
                  <c:v>XI.10</c:v>
                </c:pt>
                <c:pt idx="735">
                  <c:v>XI.10</c:v>
                </c:pt>
                <c:pt idx="736">
                  <c:v>XI.10</c:v>
                </c:pt>
                <c:pt idx="737">
                  <c:v>XI.10</c:v>
                </c:pt>
                <c:pt idx="738">
                  <c:v>XI.10</c:v>
                </c:pt>
                <c:pt idx="739">
                  <c:v>XI.10</c:v>
                </c:pt>
                <c:pt idx="740">
                  <c:v>XI.10</c:v>
                </c:pt>
                <c:pt idx="741">
                  <c:v>XI.10</c:v>
                </c:pt>
                <c:pt idx="742">
                  <c:v>XI.10</c:v>
                </c:pt>
                <c:pt idx="743">
                  <c:v>XI.10</c:v>
                </c:pt>
                <c:pt idx="744">
                  <c:v>XI.10</c:v>
                </c:pt>
                <c:pt idx="745">
                  <c:v>XI.10</c:v>
                </c:pt>
                <c:pt idx="746">
                  <c:v>XI.10</c:v>
                </c:pt>
                <c:pt idx="747">
                  <c:v>XII.10</c:v>
                </c:pt>
                <c:pt idx="748">
                  <c:v>XII.10</c:v>
                </c:pt>
                <c:pt idx="749">
                  <c:v>XII.10</c:v>
                </c:pt>
                <c:pt idx="750">
                  <c:v>XII.10</c:v>
                </c:pt>
                <c:pt idx="751">
                  <c:v>XII.10</c:v>
                </c:pt>
                <c:pt idx="752">
                  <c:v>XII.10</c:v>
                </c:pt>
                <c:pt idx="753">
                  <c:v>XII.10</c:v>
                </c:pt>
                <c:pt idx="754">
                  <c:v>XII.10</c:v>
                </c:pt>
                <c:pt idx="755">
                  <c:v>XII.10</c:v>
                </c:pt>
                <c:pt idx="756">
                  <c:v>XII.10</c:v>
                </c:pt>
                <c:pt idx="757">
                  <c:v>XII.10</c:v>
                </c:pt>
                <c:pt idx="758">
                  <c:v>XII.10</c:v>
                </c:pt>
                <c:pt idx="759">
                  <c:v>XII.10</c:v>
                </c:pt>
                <c:pt idx="760">
                  <c:v>XII.10</c:v>
                </c:pt>
                <c:pt idx="761">
                  <c:v>XII.10</c:v>
                </c:pt>
                <c:pt idx="762">
                  <c:v>XII.10</c:v>
                </c:pt>
                <c:pt idx="763">
                  <c:v>XII.10</c:v>
                </c:pt>
                <c:pt idx="764">
                  <c:v>XII.10</c:v>
                </c:pt>
                <c:pt idx="765">
                  <c:v>XII.10</c:v>
                </c:pt>
                <c:pt idx="766">
                  <c:v>XII.10</c:v>
                </c:pt>
                <c:pt idx="767">
                  <c:v>XII.10</c:v>
                </c:pt>
                <c:pt idx="768">
                  <c:v>XII.10</c:v>
                </c:pt>
                <c:pt idx="769">
                  <c:v>XII.10</c:v>
                </c:pt>
                <c:pt idx="770">
                  <c:v>I.11</c:v>
                </c:pt>
                <c:pt idx="771">
                  <c:v>I.11</c:v>
                </c:pt>
                <c:pt idx="772">
                  <c:v>I.11</c:v>
                </c:pt>
                <c:pt idx="773">
                  <c:v>I.11</c:v>
                </c:pt>
                <c:pt idx="774">
                  <c:v>I.11</c:v>
                </c:pt>
                <c:pt idx="775">
                  <c:v>I.11</c:v>
                </c:pt>
                <c:pt idx="776">
                  <c:v>I.11</c:v>
                </c:pt>
                <c:pt idx="777">
                  <c:v>I.11</c:v>
                </c:pt>
                <c:pt idx="778">
                  <c:v>I.11</c:v>
                </c:pt>
                <c:pt idx="779">
                  <c:v>I.11</c:v>
                </c:pt>
                <c:pt idx="780">
                  <c:v>I.11</c:v>
                </c:pt>
                <c:pt idx="781">
                  <c:v>I.11</c:v>
                </c:pt>
                <c:pt idx="782">
                  <c:v>I.11</c:v>
                </c:pt>
                <c:pt idx="783">
                  <c:v>I.11</c:v>
                </c:pt>
                <c:pt idx="784">
                  <c:v>I.11</c:v>
                </c:pt>
                <c:pt idx="785">
                  <c:v>I.11</c:v>
                </c:pt>
                <c:pt idx="786">
                  <c:v>I.11</c:v>
                </c:pt>
                <c:pt idx="787">
                  <c:v>I.11</c:v>
                </c:pt>
                <c:pt idx="788">
                  <c:v>I.11</c:v>
                </c:pt>
                <c:pt idx="789">
                  <c:v>I.11</c:v>
                </c:pt>
                <c:pt idx="790">
                  <c:v>I.11</c:v>
                </c:pt>
                <c:pt idx="791">
                  <c:v>II.11</c:v>
                </c:pt>
                <c:pt idx="792">
                  <c:v>II.11</c:v>
                </c:pt>
                <c:pt idx="793">
                  <c:v>II.11</c:v>
                </c:pt>
                <c:pt idx="794">
                  <c:v>II.11</c:v>
                </c:pt>
                <c:pt idx="795">
                  <c:v>II.11</c:v>
                </c:pt>
                <c:pt idx="796">
                  <c:v>II.11</c:v>
                </c:pt>
                <c:pt idx="797">
                  <c:v>II.11</c:v>
                </c:pt>
                <c:pt idx="798">
                  <c:v>II.11</c:v>
                </c:pt>
                <c:pt idx="799">
                  <c:v>II.11</c:v>
                </c:pt>
                <c:pt idx="800">
                  <c:v>II.11</c:v>
                </c:pt>
                <c:pt idx="801">
                  <c:v>II.11</c:v>
                </c:pt>
                <c:pt idx="802">
                  <c:v>II.11</c:v>
                </c:pt>
                <c:pt idx="803">
                  <c:v>II.11</c:v>
                </c:pt>
                <c:pt idx="804">
                  <c:v>II.11</c:v>
                </c:pt>
                <c:pt idx="805">
                  <c:v>II.11</c:v>
                </c:pt>
                <c:pt idx="806">
                  <c:v>II.11</c:v>
                </c:pt>
                <c:pt idx="807">
                  <c:v>II.11</c:v>
                </c:pt>
                <c:pt idx="808">
                  <c:v>II.11</c:v>
                </c:pt>
                <c:pt idx="809">
                  <c:v>II.11</c:v>
                </c:pt>
                <c:pt idx="810">
                  <c:v>II.11</c:v>
                </c:pt>
                <c:pt idx="811">
                  <c:v>III.11</c:v>
                </c:pt>
                <c:pt idx="812">
                  <c:v>III.11</c:v>
                </c:pt>
                <c:pt idx="813">
                  <c:v>III.11</c:v>
                </c:pt>
                <c:pt idx="814">
                  <c:v>III.11</c:v>
                </c:pt>
                <c:pt idx="815">
                  <c:v>III.11</c:v>
                </c:pt>
                <c:pt idx="816">
                  <c:v>III.11</c:v>
                </c:pt>
                <c:pt idx="817">
                  <c:v>III.11</c:v>
                </c:pt>
                <c:pt idx="818">
                  <c:v>III.11</c:v>
                </c:pt>
                <c:pt idx="819">
                  <c:v>III.11</c:v>
                </c:pt>
                <c:pt idx="820">
                  <c:v>III.11</c:v>
                </c:pt>
                <c:pt idx="821">
                  <c:v>III.11</c:v>
                </c:pt>
                <c:pt idx="822">
                  <c:v>III.11</c:v>
                </c:pt>
                <c:pt idx="823">
                  <c:v>III.11</c:v>
                </c:pt>
                <c:pt idx="824">
                  <c:v>III.11</c:v>
                </c:pt>
                <c:pt idx="825">
                  <c:v>III.11</c:v>
                </c:pt>
                <c:pt idx="826">
                  <c:v>III.11</c:v>
                </c:pt>
                <c:pt idx="827">
                  <c:v>III.11</c:v>
                </c:pt>
                <c:pt idx="828">
                  <c:v>III.11</c:v>
                </c:pt>
                <c:pt idx="829">
                  <c:v>III.11</c:v>
                </c:pt>
                <c:pt idx="830">
                  <c:v>III.11</c:v>
                </c:pt>
                <c:pt idx="831">
                  <c:v>III.11</c:v>
                </c:pt>
                <c:pt idx="832">
                  <c:v>III.11</c:v>
                </c:pt>
                <c:pt idx="833">
                  <c:v>III.11</c:v>
                </c:pt>
                <c:pt idx="834">
                  <c:v>IV.11</c:v>
                </c:pt>
                <c:pt idx="835">
                  <c:v>IV.11</c:v>
                </c:pt>
                <c:pt idx="836">
                  <c:v>IV.11</c:v>
                </c:pt>
                <c:pt idx="837">
                  <c:v>IV.11</c:v>
                </c:pt>
                <c:pt idx="838">
                  <c:v>IV.11</c:v>
                </c:pt>
                <c:pt idx="839">
                  <c:v>IV.11</c:v>
                </c:pt>
                <c:pt idx="840">
                  <c:v>IV.11</c:v>
                </c:pt>
                <c:pt idx="841">
                  <c:v>IV.11</c:v>
                </c:pt>
                <c:pt idx="842">
                  <c:v>IV.11</c:v>
                </c:pt>
                <c:pt idx="843">
                  <c:v>IV.11</c:v>
                </c:pt>
                <c:pt idx="844">
                  <c:v>IV.11</c:v>
                </c:pt>
                <c:pt idx="845">
                  <c:v>IV.11</c:v>
                </c:pt>
                <c:pt idx="846">
                  <c:v>IV.11</c:v>
                </c:pt>
                <c:pt idx="847">
                  <c:v>IV.11</c:v>
                </c:pt>
                <c:pt idx="848">
                  <c:v>IV.11</c:v>
                </c:pt>
                <c:pt idx="849">
                  <c:v>IV.11</c:v>
                </c:pt>
                <c:pt idx="850">
                  <c:v>IV.11</c:v>
                </c:pt>
                <c:pt idx="851">
                  <c:v>IV.11</c:v>
                </c:pt>
                <c:pt idx="852">
                  <c:v>IV.11</c:v>
                </c:pt>
                <c:pt idx="853">
                  <c:v>V.11</c:v>
                </c:pt>
                <c:pt idx="854">
                  <c:v>V.11</c:v>
                </c:pt>
                <c:pt idx="855">
                  <c:v>V.11</c:v>
                </c:pt>
                <c:pt idx="856">
                  <c:v>V.11</c:v>
                </c:pt>
                <c:pt idx="857">
                  <c:v>V.11</c:v>
                </c:pt>
                <c:pt idx="858">
                  <c:v>V.11</c:v>
                </c:pt>
                <c:pt idx="859">
                  <c:v>V.11</c:v>
                </c:pt>
                <c:pt idx="860">
                  <c:v>V.11</c:v>
                </c:pt>
                <c:pt idx="861">
                  <c:v>V.11</c:v>
                </c:pt>
                <c:pt idx="862">
                  <c:v>V.11</c:v>
                </c:pt>
                <c:pt idx="863">
                  <c:v>V.11</c:v>
                </c:pt>
                <c:pt idx="864">
                  <c:v>V.11</c:v>
                </c:pt>
                <c:pt idx="865">
                  <c:v>V.11</c:v>
                </c:pt>
                <c:pt idx="866">
                  <c:v>V.11</c:v>
                </c:pt>
                <c:pt idx="867">
                  <c:v>V.11</c:v>
                </c:pt>
                <c:pt idx="868">
                  <c:v>V.11</c:v>
                </c:pt>
                <c:pt idx="869">
                  <c:v>V.11</c:v>
                </c:pt>
                <c:pt idx="870">
                  <c:v>V.11</c:v>
                </c:pt>
                <c:pt idx="871">
                  <c:v>V.11</c:v>
                </c:pt>
                <c:pt idx="872">
                  <c:v>V.11</c:v>
                </c:pt>
                <c:pt idx="873">
                  <c:v>V.11</c:v>
                </c:pt>
                <c:pt idx="874">
                  <c:v>V.11</c:v>
                </c:pt>
                <c:pt idx="875">
                  <c:v>VI.11</c:v>
                </c:pt>
                <c:pt idx="876">
                  <c:v>VI.11</c:v>
                </c:pt>
                <c:pt idx="877">
                  <c:v>VI.11</c:v>
                </c:pt>
                <c:pt idx="878">
                  <c:v>VI.11</c:v>
                </c:pt>
                <c:pt idx="879">
                  <c:v>VI.11</c:v>
                </c:pt>
                <c:pt idx="880">
                  <c:v>VI.11</c:v>
                </c:pt>
                <c:pt idx="881">
                  <c:v>VI.11</c:v>
                </c:pt>
                <c:pt idx="882">
                  <c:v>VI.11</c:v>
                </c:pt>
                <c:pt idx="883">
                  <c:v>VI.11</c:v>
                </c:pt>
                <c:pt idx="884">
                  <c:v>VI.11</c:v>
                </c:pt>
                <c:pt idx="885">
                  <c:v>VI.11</c:v>
                </c:pt>
                <c:pt idx="886">
                  <c:v>VI.11</c:v>
                </c:pt>
                <c:pt idx="887">
                  <c:v>VI.11</c:v>
                </c:pt>
                <c:pt idx="888">
                  <c:v>VI.11</c:v>
                </c:pt>
                <c:pt idx="889">
                  <c:v>VI.11</c:v>
                </c:pt>
                <c:pt idx="890">
                  <c:v>VI.11</c:v>
                </c:pt>
                <c:pt idx="891">
                  <c:v>VI.11</c:v>
                </c:pt>
                <c:pt idx="892">
                  <c:v>VI.11</c:v>
                </c:pt>
                <c:pt idx="893">
                  <c:v>VI.11</c:v>
                </c:pt>
                <c:pt idx="894">
                  <c:v>VI.11</c:v>
                </c:pt>
                <c:pt idx="895">
                  <c:v>VI.11</c:v>
                </c:pt>
                <c:pt idx="896">
                  <c:v>VI.11</c:v>
                </c:pt>
                <c:pt idx="897">
                  <c:v>VII.11</c:v>
                </c:pt>
                <c:pt idx="898">
                  <c:v>VII.11</c:v>
                </c:pt>
                <c:pt idx="899">
                  <c:v>VII.11</c:v>
                </c:pt>
                <c:pt idx="900">
                  <c:v>VII.11</c:v>
                </c:pt>
                <c:pt idx="901">
                  <c:v>VII.11</c:v>
                </c:pt>
                <c:pt idx="902">
                  <c:v>VII.11</c:v>
                </c:pt>
                <c:pt idx="903">
                  <c:v>VII.11</c:v>
                </c:pt>
                <c:pt idx="904">
                  <c:v>VII.11</c:v>
                </c:pt>
                <c:pt idx="905">
                  <c:v>VII.11</c:v>
                </c:pt>
                <c:pt idx="906">
                  <c:v>VII.11</c:v>
                </c:pt>
                <c:pt idx="907">
                  <c:v>VII.11</c:v>
                </c:pt>
                <c:pt idx="908">
                  <c:v>VII.11</c:v>
                </c:pt>
                <c:pt idx="909">
                  <c:v>VII.11</c:v>
                </c:pt>
                <c:pt idx="910">
                  <c:v>VII.11</c:v>
                </c:pt>
                <c:pt idx="911">
                  <c:v>VII.11</c:v>
                </c:pt>
                <c:pt idx="912">
                  <c:v>VII.11</c:v>
                </c:pt>
                <c:pt idx="913">
                  <c:v>VII.11</c:v>
                </c:pt>
                <c:pt idx="914">
                  <c:v>VII.11</c:v>
                </c:pt>
                <c:pt idx="915">
                  <c:v>VII.11</c:v>
                </c:pt>
                <c:pt idx="916">
                  <c:v>VII.11</c:v>
                </c:pt>
                <c:pt idx="917">
                  <c:v>VII.11</c:v>
                </c:pt>
                <c:pt idx="918">
                  <c:v>VIII.11</c:v>
                </c:pt>
                <c:pt idx="919">
                  <c:v>VIII.11</c:v>
                </c:pt>
                <c:pt idx="920">
                  <c:v>VIII.11</c:v>
                </c:pt>
                <c:pt idx="921">
                  <c:v>VIII.11</c:v>
                </c:pt>
                <c:pt idx="922">
                  <c:v>VIII.11</c:v>
                </c:pt>
                <c:pt idx="923">
                  <c:v>VIII.11</c:v>
                </c:pt>
                <c:pt idx="924">
                  <c:v>VIII.11</c:v>
                </c:pt>
                <c:pt idx="925">
                  <c:v>VIII.11</c:v>
                </c:pt>
                <c:pt idx="926">
                  <c:v>VIII.11</c:v>
                </c:pt>
                <c:pt idx="927">
                  <c:v>VIII.11</c:v>
                </c:pt>
                <c:pt idx="928">
                  <c:v>VIII.11</c:v>
                </c:pt>
                <c:pt idx="929">
                  <c:v>VIII.11</c:v>
                </c:pt>
                <c:pt idx="930">
                  <c:v>VIII.11</c:v>
                </c:pt>
                <c:pt idx="931">
                  <c:v>VIII.11</c:v>
                </c:pt>
                <c:pt idx="932">
                  <c:v>VIII.11</c:v>
                </c:pt>
                <c:pt idx="933">
                  <c:v>VIII.11</c:v>
                </c:pt>
                <c:pt idx="934">
                  <c:v>VIII.11</c:v>
                </c:pt>
                <c:pt idx="935">
                  <c:v>VIII.11</c:v>
                </c:pt>
                <c:pt idx="936">
                  <c:v>VIII.11</c:v>
                </c:pt>
                <c:pt idx="937">
                  <c:v>VIII.11</c:v>
                </c:pt>
                <c:pt idx="938">
                  <c:v>VIII.11</c:v>
                </c:pt>
                <c:pt idx="939">
                  <c:v>VIII.11</c:v>
                </c:pt>
                <c:pt idx="940">
                  <c:v>VIII.11</c:v>
                </c:pt>
                <c:pt idx="941">
                  <c:v>IX.11</c:v>
                </c:pt>
                <c:pt idx="942">
                  <c:v>IX.11</c:v>
                </c:pt>
                <c:pt idx="943">
                  <c:v>IX.11</c:v>
                </c:pt>
                <c:pt idx="944">
                  <c:v>IX.11</c:v>
                </c:pt>
                <c:pt idx="945">
                  <c:v>IX.11</c:v>
                </c:pt>
                <c:pt idx="946">
                  <c:v>IX.11</c:v>
                </c:pt>
                <c:pt idx="947">
                  <c:v>IX.11</c:v>
                </c:pt>
                <c:pt idx="948">
                  <c:v>IX.11</c:v>
                </c:pt>
                <c:pt idx="949">
                  <c:v>IX.11</c:v>
                </c:pt>
                <c:pt idx="950">
                  <c:v>IX.11</c:v>
                </c:pt>
                <c:pt idx="951">
                  <c:v>IX.11</c:v>
                </c:pt>
                <c:pt idx="952">
                  <c:v>IX.11</c:v>
                </c:pt>
                <c:pt idx="953">
                  <c:v>IX.11</c:v>
                </c:pt>
                <c:pt idx="954">
                  <c:v>IX.11</c:v>
                </c:pt>
                <c:pt idx="955">
                  <c:v>IX.11</c:v>
                </c:pt>
                <c:pt idx="956">
                  <c:v>IX.11</c:v>
                </c:pt>
                <c:pt idx="957">
                  <c:v>IX.11</c:v>
                </c:pt>
                <c:pt idx="958">
                  <c:v>IX.11</c:v>
                </c:pt>
                <c:pt idx="959">
                  <c:v>IX.11</c:v>
                </c:pt>
                <c:pt idx="960">
                  <c:v>IX.11</c:v>
                </c:pt>
                <c:pt idx="961">
                  <c:v>IX.11</c:v>
                </c:pt>
                <c:pt idx="962">
                  <c:v>IX.11</c:v>
                </c:pt>
                <c:pt idx="963">
                  <c:v>X.11</c:v>
                </c:pt>
                <c:pt idx="964">
                  <c:v>X.11</c:v>
                </c:pt>
                <c:pt idx="965">
                  <c:v>X.11</c:v>
                </c:pt>
                <c:pt idx="966">
                  <c:v>X.11</c:v>
                </c:pt>
                <c:pt idx="967">
                  <c:v>X.11</c:v>
                </c:pt>
                <c:pt idx="968">
                  <c:v>X.11</c:v>
                </c:pt>
                <c:pt idx="969">
                  <c:v>X.11</c:v>
                </c:pt>
                <c:pt idx="970">
                  <c:v>X.11</c:v>
                </c:pt>
                <c:pt idx="971">
                  <c:v>X.11</c:v>
                </c:pt>
              </c:strCache>
            </c:strRef>
          </c:cat>
          <c:val>
            <c:numRef>
              <c:f>Sheet1!$C$2:$C$974</c:f>
              <c:numCache>
                <c:formatCode>General</c:formatCode>
                <c:ptCount val="972"/>
                <c:pt idx="0">
                  <c:v>0.69899999999999995</c:v>
                </c:pt>
                <c:pt idx="1">
                  <c:v>0.71299999999999997</c:v>
                </c:pt>
                <c:pt idx="2">
                  <c:v>0.72799999999999998</c:v>
                </c:pt>
                <c:pt idx="3">
                  <c:v>0.74</c:v>
                </c:pt>
                <c:pt idx="4">
                  <c:v>0.754</c:v>
                </c:pt>
                <c:pt idx="5">
                  <c:v>0.79100000000000004</c:v>
                </c:pt>
                <c:pt idx="6">
                  <c:v>0.86899999999999999</c:v>
                </c:pt>
                <c:pt idx="7">
                  <c:v>0.89200000000000002</c:v>
                </c:pt>
                <c:pt idx="8">
                  <c:v>0.93799999999999994</c:v>
                </c:pt>
                <c:pt idx="9">
                  <c:v>0.96699999999999997</c:v>
                </c:pt>
                <c:pt idx="10">
                  <c:v>0.97599999999999998</c:v>
                </c:pt>
                <c:pt idx="11">
                  <c:v>0.96599999999999997</c:v>
                </c:pt>
                <c:pt idx="12">
                  <c:v>0.96</c:v>
                </c:pt>
                <c:pt idx="13">
                  <c:v>0.95</c:v>
                </c:pt>
                <c:pt idx="14">
                  <c:v>0.95099999999999996</c:v>
                </c:pt>
                <c:pt idx="15">
                  <c:v>0.95199999999999996</c:v>
                </c:pt>
                <c:pt idx="16">
                  <c:v>0.94599999999999995</c:v>
                </c:pt>
                <c:pt idx="17">
                  <c:v>0.91400000000000003</c:v>
                </c:pt>
                <c:pt idx="18">
                  <c:v>0.84099999999999997</c:v>
                </c:pt>
                <c:pt idx="19">
                  <c:v>0.747</c:v>
                </c:pt>
                <c:pt idx="20">
                  <c:v>0.56599999999999995</c:v>
                </c:pt>
                <c:pt idx="21">
                  <c:v>0.49299999999999999</c:v>
                </c:pt>
                <c:pt idx="22">
                  <c:v>0.502</c:v>
                </c:pt>
                <c:pt idx="23">
                  <c:v>0.54200000000000004</c:v>
                </c:pt>
                <c:pt idx="24">
                  <c:v>0.59599999999999997</c:v>
                </c:pt>
                <c:pt idx="25">
                  <c:v>0.64900000000000102</c:v>
                </c:pt>
                <c:pt idx="26">
                  <c:v>0.70899999999999996</c:v>
                </c:pt>
                <c:pt idx="27">
                  <c:v>0.74399999999999999</c:v>
                </c:pt>
                <c:pt idx="28">
                  <c:v>0.78100000000000003</c:v>
                </c:pt>
                <c:pt idx="29">
                  <c:v>0.82599999999999996</c:v>
                </c:pt>
                <c:pt idx="30">
                  <c:v>0.90600000000000003</c:v>
                </c:pt>
                <c:pt idx="31">
                  <c:v>1.008</c:v>
                </c:pt>
                <c:pt idx="32">
                  <c:v>1.115</c:v>
                </c:pt>
                <c:pt idx="33">
                  <c:v>1.181</c:v>
                </c:pt>
                <c:pt idx="34">
                  <c:v>1.125</c:v>
                </c:pt>
                <c:pt idx="35">
                  <c:v>1.095</c:v>
                </c:pt>
                <c:pt idx="36">
                  <c:v>1.153999999999999</c:v>
                </c:pt>
                <c:pt idx="37">
                  <c:v>1.216</c:v>
                </c:pt>
                <c:pt idx="38">
                  <c:v>1.28</c:v>
                </c:pt>
                <c:pt idx="39">
                  <c:v>1.3129999999999991</c:v>
                </c:pt>
                <c:pt idx="40">
                  <c:v>1.3129999999999991</c:v>
                </c:pt>
                <c:pt idx="41">
                  <c:v>1.234999999999999</c:v>
                </c:pt>
                <c:pt idx="42">
                  <c:v>1.087</c:v>
                </c:pt>
                <c:pt idx="43">
                  <c:v>1.032</c:v>
                </c:pt>
                <c:pt idx="44">
                  <c:v>1.028999999999999</c:v>
                </c:pt>
                <c:pt idx="45">
                  <c:v>0.98599999999999999</c:v>
                </c:pt>
                <c:pt idx="46">
                  <c:v>0.93200000000000005</c:v>
                </c:pt>
                <c:pt idx="47">
                  <c:v>0.86599999999999999</c:v>
                </c:pt>
                <c:pt idx="48">
                  <c:v>0.78800000000000003</c:v>
                </c:pt>
                <c:pt idx="49">
                  <c:v>0.66800000000000104</c:v>
                </c:pt>
                <c:pt idx="50">
                  <c:v>0.54300000000000004</c:v>
                </c:pt>
                <c:pt idx="51">
                  <c:v>0.44700000000000001</c:v>
                </c:pt>
                <c:pt idx="52">
                  <c:v>0.40699999999999997</c:v>
                </c:pt>
                <c:pt idx="53">
                  <c:v>0.40200000000000002</c:v>
                </c:pt>
                <c:pt idx="54">
                  <c:v>0.40300000000000002</c:v>
                </c:pt>
                <c:pt idx="55">
                  <c:v>0.47199999999999998</c:v>
                </c:pt>
                <c:pt idx="56">
                  <c:v>0.55500000000000005</c:v>
                </c:pt>
                <c:pt idx="57">
                  <c:v>0.624</c:v>
                </c:pt>
                <c:pt idx="58">
                  <c:v>0.72699999999999998</c:v>
                </c:pt>
                <c:pt idx="59">
                  <c:v>0.74099999999999999</c:v>
                </c:pt>
                <c:pt idx="60">
                  <c:v>0.73199999999999998</c:v>
                </c:pt>
                <c:pt idx="61">
                  <c:v>0.72699999999999998</c:v>
                </c:pt>
                <c:pt idx="62">
                  <c:v>0.73</c:v>
                </c:pt>
                <c:pt idx="63">
                  <c:v>0.74199999999999999</c:v>
                </c:pt>
                <c:pt idx="64">
                  <c:v>0.77300000000000102</c:v>
                </c:pt>
                <c:pt idx="65">
                  <c:v>0.74199999999999999</c:v>
                </c:pt>
                <c:pt idx="66">
                  <c:v>0.748</c:v>
                </c:pt>
                <c:pt idx="67">
                  <c:v>0.77</c:v>
                </c:pt>
                <c:pt idx="68">
                  <c:v>0.77</c:v>
                </c:pt>
                <c:pt idx="69">
                  <c:v>0.76</c:v>
                </c:pt>
                <c:pt idx="70">
                  <c:v>0.77500000000000102</c:v>
                </c:pt>
                <c:pt idx="71">
                  <c:v>0.80100000000000005</c:v>
                </c:pt>
                <c:pt idx="72">
                  <c:v>0.86499999999999999</c:v>
                </c:pt>
                <c:pt idx="73">
                  <c:v>0.90200000000000002</c:v>
                </c:pt>
                <c:pt idx="74">
                  <c:v>0.90300000000000002</c:v>
                </c:pt>
                <c:pt idx="75">
                  <c:v>0.89400000000000002</c:v>
                </c:pt>
                <c:pt idx="76">
                  <c:v>0.84899999999999998</c:v>
                </c:pt>
                <c:pt idx="77">
                  <c:v>0.78700000000000003</c:v>
                </c:pt>
                <c:pt idx="78">
                  <c:v>0.72099999999999997</c:v>
                </c:pt>
                <c:pt idx="79">
                  <c:v>0.55800000000000005</c:v>
                </c:pt>
                <c:pt idx="80">
                  <c:v>0.50800000000000001</c:v>
                </c:pt>
                <c:pt idx="81">
                  <c:v>0.48899999999999999</c:v>
                </c:pt>
                <c:pt idx="82">
                  <c:v>0.45500000000000002</c:v>
                </c:pt>
                <c:pt idx="83">
                  <c:v>0.46</c:v>
                </c:pt>
                <c:pt idx="84">
                  <c:v>0.49299999999999999</c:v>
                </c:pt>
                <c:pt idx="85">
                  <c:v>0.497</c:v>
                </c:pt>
                <c:pt idx="86">
                  <c:v>0.503</c:v>
                </c:pt>
                <c:pt idx="87">
                  <c:v>0.502</c:v>
                </c:pt>
                <c:pt idx="88">
                  <c:v>0.495</c:v>
                </c:pt>
                <c:pt idx="89">
                  <c:v>0.497</c:v>
                </c:pt>
                <c:pt idx="90">
                  <c:v>0.51800000000000002</c:v>
                </c:pt>
                <c:pt idx="91">
                  <c:v>0.53300000000000003</c:v>
                </c:pt>
                <c:pt idx="92">
                  <c:v>0.51600000000000001</c:v>
                </c:pt>
                <c:pt idx="93">
                  <c:v>0.45400000000000001</c:v>
                </c:pt>
                <c:pt idx="94">
                  <c:v>0.40699999999999997</c:v>
                </c:pt>
                <c:pt idx="95">
                  <c:v>0.39</c:v>
                </c:pt>
                <c:pt idx="96">
                  <c:v>0.39300000000000002</c:v>
                </c:pt>
                <c:pt idx="97">
                  <c:v>0.39300000000000002</c:v>
                </c:pt>
                <c:pt idx="98">
                  <c:v>0.38900000000000001</c:v>
                </c:pt>
                <c:pt idx="99">
                  <c:v>0.38800000000000001</c:v>
                </c:pt>
                <c:pt idx="100">
                  <c:v>0.38900000000000001</c:v>
                </c:pt>
                <c:pt idx="101">
                  <c:v>0.36899999999999999</c:v>
                </c:pt>
                <c:pt idx="102">
                  <c:v>0.375</c:v>
                </c:pt>
                <c:pt idx="103">
                  <c:v>0.35899999999999999</c:v>
                </c:pt>
                <c:pt idx="104">
                  <c:v>0.34699999999999998</c:v>
                </c:pt>
                <c:pt idx="105">
                  <c:v>0.318</c:v>
                </c:pt>
                <c:pt idx="106">
                  <c:v>0.36299999999999999</c:v>
                </c:pt>
                <c:pt idx="107">
                  <c:v>0.496</c:v>
                </c:pt>
                <c:pt idx="108">
                  <c:v>0.64500000000000102</c:v>
                </c:pt>
                <c:pt idx="109">
                  <c:v>0.73499999999999999</c:v>
                </c:pt>
                <c:pt idx="110">
                  <c:v>0.77500000000000102</c:v>
                </c:pt>
                <c:pt idx="111">
                  <c:v>0.91700000000000004</c:v>
                </c:pt>
                <c:pt idx="112">
                  <c:v>1.038</c:v>
                </c:pt>
                <c:pt idx="113">
                  <c:v>1.159</c:v>
                </c:pt>
                <c:pt idx="114">
                  <c:v>1.31</c:v>
                </c:pt>
                <c:pt idx="115">
                  <c:v>1.42</c:v>
                </c:pt>
                <c:pt idx="116">
                  <c:v>1.502</c:v>
                </c:pt>
                <c:pt idx="117">
                  <c:v>1.637</c:v>
                </c:pt>
                <c:pt idx="118">
                  <c:v>1.677999999999999</c:v>
                </c:pt>
                <c:pt idx="119">
                  <c:v>1.667</c:v>
                </c:pt>
                <c:pt idx="120">
                  <c:v>1.663</c:v>
                </c:pt>
                <c:pt idx="121">
                  <c:v>1.651999999999999</c:v>
                </c:pt>
                <c:pt idx="122">
                  <c:v>1.593</c:v>
                </c:pt>
                <c:pt idx="123">
                  <c:v>1.468</c:v>
                </c:pt>
                <c:pt idx="124">
                  <c:v>1.387999999999999</c:v>
                </c:pt>
                <c:pt idx="125">
                  <c:v>1.28</c:v>
                </c:pt>
                <c:pt idx="126">
                  <c:v>1.161999999999999</c:v>
                </c:pt>
                <c:pt idx="127">
                  <c:v>1.07</c:v>
                </c:pt>
                <c:pt idx="128">
                  <c:v>1.036</c:v>
                </c:pt>
                <c:pt idx="129">
                  <c:v>1.054999999999999</c:v>
                </c:pt>
                <c:pt idx="130">
                  <c:v>1.0960000000000001</c:v>
                </c:pt>
                <c:pt idx="131">
                  <c:v>1.026999999999999</c:v>
                </c:pt>
                <c:pt idx="132">
                  <c:v>1.07</c:v>
                </c:pt>
                <c:pt idx="133">
                  <c:v>1.0960000000000001</c:v>
                </c:pt>
                <c:pt idx="134">
                  <c:v>1.093</c:v>
                </c:pt>
                <c:pt idx="135">
                  <c:v>1.1950000000000001</c:v>
                </c:pt>
                <c:pt idx="136">
                  <c:v>1.220999999999999</c:v>
                </c:pt>
                <c:pt idx="137">
                  <c:v>1.298</c:v>
                </c:pt>
                <c:pt idx="138">
                  <c:v>1.41</c:v>
                </c:pt>
                <c:pt idx="139">
                  <c:v>1.496999999999999</c:v>
                </c:pt>
                <c:pt idx="140">
                  <c:v>1.5669999999999991</c:v>
                </c:pt>
                <c:pt idx="141">
                  <c:v>1.5840000000000001</c:v>
                </c:pt>
                <c:pt idx="142">
                  <c:v>1.468999999999999</c:v>
                </c:pt>
                <c:pt idx="143">
                  <c:v>1.393999999999999</c:v>
                </c:pt>
                <c:pt idx="144">
                  <c:v>1.288999999999999</c:v>
                </c:pt>
                <c:pt idx="145">
                  <c:v>1.206999999999999</c:v>
                </c:pt>
                <c:pt idx="146">
                  <c:v>1.165999999999999</c:v>
                </c:pt>
                <c:pt idx="147">
                  <c:v>1.1890000000000001</c:v>
                </c:pt>
                <c:pt idx="148">
                  <c:v>1.212999999999999</c:v>
                </c:pt>
                <c:pt idx="149">
                  <c:v>1.264</c:v>
                </c:pt>
                <c:pt idx="150">
                  <c:v>1.331</c:v>
                </c:pt>
                <c:pt idx="151">
                  <c:v>1.385</c:v>
                </c:pt>
                <c:pt idx="152">
                  <c:v>1.4379999999999979</c:v>
                </c:pt>
                <c:pt idx="153">
                  <c:v>1.512</c:v>
                </c:pt>
                <c:pt idx="154">
                  <c:v>1.6020000000000001</c:v>
                </c:pt>
                <c:pt idx="155">
                  <c:v>1.661999999999999</c:v>
                </c:pt>
                <c:pt idx="156">
                  <c:v>1.661</c:v>
                </c:pt>
                <c:pt idx="157">
                  <c:v>1.651</c:v>
                </c:pt>
                <c:pt idx="158">
                  <c:v>1.651999999999999</c:v>
                </c:pt>
                <c:pt idx="159">
                  <c:v>1.655999999999999</c:v>
                </c:pt>
                <c:pt idx="160">
                  <c:v>1.6040000000000001</c:v>
                </c:pt>
                <c:pt idx="161">
                  <c:v>1.4169999999999989</c:v>
                </c:pt>
                <c:pt idx="162">
                  <c:v>1.155999999999999</c:v>
                </c:pt>
                <c:pt idx="163">
                  <c:v>1.167999999999999</c:v>
                </c:pt>
                <c:pt idx="164">
                  <c:v>1.109</c:v>
                </c:pt>
                <c:pt idx="165">
                  <c:v>1.032999999999999</c:v>
                </c:pt>
                <c:pt idx="166">
                  <c:v>0.996</c:v>
                </c:pt>
                <c:pt idx="167">
                  <c:v>0.95</c:v>
                </c:pt>
                <c:pt idx="168">
                  <c:v>1.000999999999999</c:v>
                </c:pt>
                <c:pt idx="169">
                  <c:v>1.046</c:v>
                </c:pt>
                <c:pt idx="170">
                  <c:v>1.105</c:v>
                </c:pt>
                <c:pt idx="171">
                  <c:v>1.149</c:v>
                </c:pt>
                <c:pt idx="172">
                  <c:v>1.137</c:v>
                </c:pt>
                <c:pt idx="173">
                  <c:v>1.111</c:v>
                </c:pt>
                <c:pt idx="174">
                  <c:v>1.109</c:v>
                </c:pt>
                <c:pt idx="175">
                  <c:v>1.143999999999999</c:v>
                </c:pt>
                <c:pt idx="176">
                  <c:v>1.105</c:v>
                </c:pt>
                <c:pt idx="177">
                  <c:v>0.98599999999999999</c:v>
                </c:pt>
                <c:pt idx="178">
                  <c:v>0.79200000000000004</c:v>
                </c:pt>
                <c:pt idx="179">
                  <c:v>0.77700000000000102</c:v>
                </c:pt>
                <c:pt idx="180">
                  <c:v>0.82199999999999995</c:v>
                </c:pt>
                <c:pt idx="181">
                  <c:v>0.96499999999999997</c:v>
                </c:pt>
                <c:pt idx="182">
                  <c:v>1.095</c:v>
                </c:pt>
                <c:pt idx="183">
                  <c:v>1.224</c:v>
                </c:pt>
                <c:pt idx="184">
                  <c:v>1.234</c:v>
                </c:pt>
                <c:pt idx="185">
                  <c:v>1.306</c:v>
                </c:pt>
                <c:pt idx="186">
                  <c:v>1.3460000000000001</c:v>
                </c:pt>
                <c:pt idx="187">
                  <c:v>1.347</c:v>
                </c:pt>
                <c:pt idx="188">
                  <c:v>1.345</c:v>
                </c:pt>
                <c:pt idx="189">
                  <c:v>1.333</c:v>
                </c:pt>
                <c:pt idx="190">
                  <c:v>1.3089999999999991</c:v>
                </c:pt>
                <c:pt idx="191">
                  <c:v>1.280999999999999</c:v>
                </c:pt>
                <c:pt idx="192">
                  <c:v>1.244</c:v>
                </c:pt>
                <c:pt idx="193">
                  <c:v>1.224</c:v>
                </c:pt>
                <c:pt idx="194">
                  <c:v>1.224999999999999</c:v>
                </c:pt>
                <c:pt idx="195">
                  <c:v>1.202999999999999</c:v>
                </c:pt>
                <c:pt idx="196">
                  <c:v>1.127</c:v>
                </c:pt>
                <c:pt idx="197">
                  <c:v>1.087</c:v>
                </c:pt>
                <c:pt idx="198">
                  <c:v>1.036999999999999</c:v>
                </c:pt>
                <c:pt idx="199">
                  <c:v>1.1080000000000001</c:v>
                </c:pt>
                <c:pt idx="200">
                  <c:v>1.137</c:v>
                </c:pt>
                <c:pt idx="201">
                  <c:v>1.141999999999999</c:v>
                </c:pt>
                <c:pt idx="202">
                  <c:v>1.105</c:v>
                </c:pt>
                <c:pt idx="203">
                  <c:v>1.040999999999999</c:v>
                </c:pt>
                <c:pt idx="204">
                  <c:v>1.0609999999999991</c:v>
                </c:pt>
                <c:pt idx="205">
                  <c:v>1.075</c:v>
                </c:pt>
                <c:pt idx="206">
                  <c:v>1.095</c:v>
                </c:pt>
                <c:pt idx="207">
                  <c:v>1.177</c:v>
                </c:pt>
                <c:pt idx="208">
                  <c:v>1.4179999999999979</c:v>
                </c:pt>
                <c:pt idx="209">
                  <c:v>1.4239999999999979</c:v>
                </c:pt>
                <c:pt idx="210">
                  <c:v>1.4029999999999989</c:v>
                </c:pt>
                <c:pt idx="211">
                  <c:v>1.48</c:v>
                </c:pt>
                <c:pt idx="212">
                  <c:v>1.742999999999999</c:v>
                </c:pt>
                <c:pt idx="213">
                  <c:v>1.704999999999999</c:v>
                </c:pt>
                <c:pt idx="214">
                  <c:v>1.802999999999999</c:v>
                </c:pt>
                <c:pt idx="215">
                  <c:v>1.853</c:v>
                </c:pt>
                <c:pt idx="216">
                  <c:v>1.9370000000000001</c:v>
                </c:pt>
                <c:pt idx="217">
                  <c:v>1.9530000000000001</c:v>
                </c:pt>
                <c:pt idx="218">
                  <c:v>1.905999999999999</c:v>
                </c:pt>
                <c:pt idx="219">
                  <c:v>1.915</c:v>
                </c:pt>
                <c:pt idx="220">
                  <c:v>1.9480000000000011</c:v>
                </c:pt>
                <c:pt idx="221">
                  <c:v>2</c:v>
                </c:pt>
                <c:pt idx="222">
                  <c:v>2.0519999999999992</c:v>
                </c:pt>
                <c:pt idx="223">
                  <c:v>2.0950000000000002</c:v>
                </c:pt>
                <c:pt idx="224">
                  <c:v>2.1309999999999998</c:v>
                </c:pt>
                <c:pt idx="225">
                  <c:v>2.153</c:v>
                </c:pt>
                <c:pt idx="226">
                  <c:v>2.2250000000000001</c:v>
                </c:pt>
                <c:pt idx="227">
                  <c:v>2.2970000000000002</c:v>
                </c:pt>
                <c:pt idx="228">
                  <c:v>2.3339999999999992</c:v>
                </c:pt>
                <c:pt idx="229">
                  <c:v>2.294</c:v>
                </c:pt>
                <c:pt idx="230">
                  <c:v>2.3519999999999981</c:v>
                </c:pt>
                <c:pt idx="231">
                  <c:v>2.3620000000000001</c:v>
                </c:pt>
                <c:pt idx="232">
                  <c:v>2.316999999999998</c:v>
                </c:pt>
                <c:pt idx="233">
                  <c:v>2.0489999999999999</c:v>
                </c:pt>
                <c:pt idx="234">
                  <c:v>1.9650000000000001</c:v>
                </c:pt>
                <c:pt idx="235">
                  <c:v>1.784</c:v>
                </c:pt>
                <c:pt idx="236">
                  <c:v>1.6140000000000001</c:v>
                </c:pt>
                <c:pt idx="237">
                  <c:v>1.298</c:v>
                </c:pt>
                <c:pt idx="238">
                  <c:v>0.93400000000000005</c:v>
                </c:pt>
                <c:pt idx="239">
                  <c:v>0.85799999999999998</c:v>
                </c:pt>
                <c:pt idx="240">
                  <c:v>0.82</c:v>
                </c:pt>
                <c:pt idx="241">
                  <c:v>0.82199999999999995</c:v>
                </c:pt>
                <c:pt idx="242">
                  <c:v>0.86599999999999999</c:v>
                </c:pt>
                <c:pt idx="243">
                  <c:v>0.92800000000000005</c:v>
                </c:pt>
                <c:pt idx="244">
                  <c:v>0.96099999999999997</c:v>
                </c:pt>
                <c:pt idx="245">
                  <c:v>1.040999999999999</c:v>
                </c:pt>
                <c:pt idx="246">
                  <c:v>1.175999999999999</c:v>
                </c:pt>
                <c:pt idx="247">
                  <c:v>1.274</c:v>
                </c:pt>
                <c:pt idx="248">
                  <c:v>1.441999999999998</c:v>
                </c:pt>
                <c:pt idx="249">
                  <c:v>1.528</c:v>
                </c:pt>
                <c:pt idx="250">
                  <c:v>1.6140000000000001</c:v>
                </c:pt>
                <c:pt idx="251">
                  <c:v>1.625</c:v>
                </c:pt>
                <c:pt idx="252">
                  <c:v>1.637999999999999</c:v>
                </c:pt>
                <c:pt idx="253">
                  <c:v>1.528</c:v>
                </c:pt>
                <c:pt idx="254">
                  <c:v>1.448</c:v>
                </c:pt>
                <c:pt idx="255">
                  <c:v>1.403999999999997</c:v>
                </c:pt>
                <c:pt idx="256">
                  <c:v>1.448</c:v>
                </c:pt>
                <c:pt idx="257">
                  <c:v>1.462</c:v>
                </c:pt>
                <c:pt idx="258">
                  <c:v>1.395</c:v>
                </c:pt>
                <c:pt idx="259">
                  <c:v>1.3360000000000001</c:v>
                </c:pt>
                <c:pt idx="260">
                  <c:v>1.254999999999999</c:v>
                </c:pt>
                <c:pt idx="261">
                  <c:v>1.135999999999999</c:v>
                </c:pt>
                <c:pt idx="262">
                  <c:v>1.018999999999999</c:v>
                </c:pt>
                <c:pt idx="263">
                  <c:v>0.97</c:v>
                </c:pt>
                <c:pt idx="264">
                  <c:v>0.96199999999999997</c:v>
                </c:pt>
                <c:pt idx="265">
                  <c:v>1.08</c:v>
                </c:pt>
                <c:pt idx="266">
                  <c:v>1.153</c:v>
                </c:pt>
                <c:pt idx="267">
                  <c:v>1.4239999999999979</c:v>
                </c:pt>
                <c:pt idx="268">
                  <c:v>1.6830000000000001</c:v>
                </c:pt>
                <c:pt idx="269">
                  <c:v>1.827</c:v>
                </c:pt>
                <c:pt idx="270">
                  <c:v>1.921999999999999</c:v>
                </c:pt>
                <c:pt idx="271">
                  <c:v>2.1059999999999999</c:v>
                </c:pt>
                <c:pt idx="272">
                  <c:v>2.1640000000000001</c:v>
                </c:pt>
                <c:pt idx="273">
                  <c:v>2.173</c:v>
                </c:pt>
                <c:pt idx="274">
                  <c:v>2.1520000000000001</c:v>
                </c:pt>
                <c:pt idx="275">
                  <c:v>2.13</c:v>
                </c:pt>
                <c:pt idx="276">
                  <c:v>2.17</c:v>
                </c:pt>
                <c:pt idx="277">
                  <c:v>2.2549999999999999</c:v>
                </c:pt>
                <c:pt idx="278">
                  <c:v>2.37</c:v>
                </c:pt>
                <c:pt idx="279">
                  <c:v>2.3909999999999991</c:v>
                </c:pt>
                <c:pt idx="280">
                  <c:v>2.246</c:v>
                </c:pt>
                <c:pt idx="281">
                  <c:v>2.0270000000000001</c:v>
                </c:pt>
                <c:pt idx="282">
                  <c:v>1.8220000000000001</c:v>
                </c:pt>
                <c:pt idx="283">
                  <c:v>1.593</c:v>
                </c:pt>
                <c:pt idx="284">
                  <c:v>1.490999999999999</c:v>
                </c:pt>
                <c:pt idx="285">
                  <c:v>1.43</c:v>
                </c:pt>
                <c:pt idx="286">
                  <c:v>1.44</c:v>
                </c:pt>
                <c:pt idx="287">
                  <c:v>1.538</c:v>
                </c:pt>
                <c:pt idx="288">
                  <c:v>1.833</c:v>
                </c:pt>
                <c:pt idx="289">
                  <c:v>1.9390000000000001</c:v>
                </c:pt>
                <c:pt idx="290">
                  <c:v>1.920000000000001</c:v>
                </c:pt>
                <c:pt idx="291">
                  <c:v>1.907</c:v>
                </c:pt>
                <c:pt idx="292">
                  <c:v>1.931</c:v>
                </c:pt>
                <c:pt idx="293">
                  <c:v>1.879</c:v>
                </c:pt>
                <c:pt idx="294">
                  <c:v>1.796</c:v>
                </c:pt>
                <c:pt idx="295">
                  <c:v>1.6040000000000001</c:v>
                </c:pt>
                <c:pt idx="296">
                  <c:v>1.458</c:v>
                </c:pt>
                <c:pt idx="297">
                  <c:v>1.383</c:v>
                </c:pt>
                <c:pt idx="298">
                  <c:v>1.4309999999999989</c:v>
                </c:pt>
                <c:pt idx="299">
                  <c:v>1.546999999999999</c:v>
                </c:pt>
                <c:pt idx="300">
                  <c:v>1.633999999999999</c:v>
                </c:pt>
                <c:pt idx="301">
                  <c:v>1.635999999999999</c:v>
                </c:pt>
                <c:pt idx="302">
                  <c:v>1.738</c:v>
                </c:pt>
                <c:pt idx="303">
                  <c:v>1.9430000000000001</c:v>
                </c:pt>
                <c:pt idx="304">
                  <c:v>2.2410000000000001</c:v>
                </c:pt>
                <c:pt idx="305">
                  <c:v>2.44</c:v>
                </c:pt>
                <c:pt idx="306">
                  <c:v>2.774</c:v>
                </c:pt>
                <c:pt idx="307">
                  <c:v>3.0390000000000001</c:v>
                </c:pt>
                <c:pt idx="308">
                  <c:v>3.11</c:v>
                </c:pt>
                <c:pt idx="309">
                  <c:v>2.8119999999999981</c:v>
                </c:pt>
                <c:pt idx="310">
                  <c:v>2.7840000000000011</c:v>
                </c:pt>
                <c:pt idx="311">
                  <c:v>2.8059999999999992</c:v>
                </c:pt>
                <c:pt idx="312">
                  <c:v>2.6379999999999999</c:v>
                </c:pt>
                <c:pt idx="313">
                  <c:v>2.508</c:v>
                </c:pt>
                <c:pt idx="314">
                  <c:v>2.3509999999999982</c:v>
                </c:pt>
                <c:pt idx="315">
                  <c:v>2.2040000000000002</c:v>
                </c:pt>
                <c:pt idx="316">
                  <c:v>2.028</c:v>
                </c:pt>
                <c:pt idx="317">
                  <c:v>1.895999999999999</c:v>
                </c:pt>
                <c:pt idx="318">
                  <c:v>1.6879999999999991</c:v>
                </c:pt>
                <c:pt idx="319">
                  <c:v>1.57</c:v>
                </c:pt>
                <c:pt idx="320">
                  <c:v>1.512999999999999</c:v>
                </c:pt>
                <c:pt idx="321">
                  <c:v>1.478999999999999</c:v>
                </c:pt>
                <c:pt idx="322">
                  <c:v>1.260999999999999</c:v>
                </c:pt>
                <c:pt idx="323">
                  <c:v>1.163999999999999</c:v>
                </c:pt>
                <c:pt idx="324">
                  <c:v>1.165999999999999</c:v>
                </c:pt>
                <c:pt idx="325">
                  <c:v>1.21</c:v>
                </c:pt>
                <c:pt idx="326">
                  <c:v>1.224999999999999</c:v>
                </c:pt>
                <c:pt idx="327">
                  <c:v>1.1919999999999991</c:v>
                </c:pt>
                <c:pt idx="328">
                  <c:v>1.153999999999999</c:v>
                </c:pt>
                <c:pt idx="329">
                  <c:v>1.1180000000000001</c:v>
                </c:pt>
                <c:pt idx="330">
                  <c:v>1.111</c:v>
                </c:pt>
                <c:pt idx="331">
                  <c:v>1.111</c:v>
                </c:pt>
                <c:pt idx="332">
                  <c:v>1.089</c:v>
                </c:pt>
                <c:pt idx="333">
                  <c:v>1.0980000000000001</c:v>
                </c:pt>
                <c:pt idx="334">
                  <c:v>1.111</c:v>
                </c:pt>
                <c:pt idx="335">
                  <c:v>1.091</c:v>
                </c:pt>
                <c:pt idx="336">
                  <c:v>1.054</c:v>
                </c:pt>
                <c:pt idx="337">
                  <c:v>1.016999999999999</c:v>
                </c:pt>
                <c:pt idx="338">
                  <c:v>0.86599999999999999</c:v>
                </c:pt>
                <c:pt idx="339">
                  <c:v>0.71599999999999997</c:v>
                </c:pt>
                <c:pt idx="340">
                  <c:v>0.67700000000000105</c:v>
                </c:pt>
                <c:pt idx="341">
                  <c:v>0.65900000000000103</c:v>
                </c:pt>
                <c:pt idx="342">
                  <c:v>0.69499999999999995</c:v>
                </c:pt>
                <c:pt idx="343">
                  <c:v>0.67800000000000105</c:v>
                </c:pt>
                <c:pt idx="344">
                  <c:v>0.66100000000000103</c:v>
                </c:pt>
                <c:pt idx="345">
                  <c:v>0.65000000000000102</c:v>
                </c:pt>
                <c:pt idx="346">
                  <c:v>0.61699999999999999</c:v>
                </c:pt>
                <c:pt idx="347">
                  <c:v>0.60799999999999998</c:v>
                </c:pt>
                <c:pt idx="348">
                  <c:v>0.63500000000000001</c:v>
                </c:pt>
                <c:pt idx="349">
                  <c:v>0.63700000000000001</c:v>
                </c:pt>
                <c:pt idx="350">
                  <c:v>0.65000000000000102</c:v>
                </c:pt>
                <c:pt idx="351">
                  <c:v>0.629</c:v>
                </c:pt>
                <c:pt idx="352">
                  <c:v>0.57999999999999996</c:v>
                </c:pt>
                <c:pt idx="353">
                  <c:v>0.50800000000000001</c:v>
                </c:pt>
                <c:pt idx="354">
                  <c:v>0.501</c:v>
                </c:pt>
                <c:pt idx="355">
                  <c:v>0.501</c:v>
                </c:pt>
                <c:pt idx="356">
                  <c:v>0.496</c:v>
                </c:pt>
                <c:pt idx="357">
                  <c:v>0.496</c:v>
                </c:pt>
                <c:pt idx="358">
                  <c:v>0.501</c:v>
                </c:pt>
                <c:pt idx="359">
                  <c:v>0.502</c:v>
                </c:pt>
                <c:pt idx="360">
                  <c:v>0.5</c:v>
                </c:pt>
                <c:pt idx="361">
                  <c:v>0.44900000000000001</c:v>
                </c:pt>
                <c:pt idx="362">
                  <c:v>0.46700000000000003</c:v>
                </c:pt>
                <c:pt idx="363">
                  <c:v>0.42899999999999999</c:v>
                </c:pt>
                <c:pt idx="364">
                  <c:v>0.443</c:v>
                </c:pt>
                <c:pt idx="365">
                  <c:v>0.44500000000000001</c:v>
                </c:pt>
                <c:pt idx="366">
                  <c:v>0.44500000000000001</c:v>
                </c:pt>
                <c:pt idx="367">
                  <c:v>0.44800000000000001</c:v>
                </c:pt>
                <c:pt idx="368">
                  <c:v>0.45100000000000001</c:v>
                </c:pt>
                <c:pt idx="369">
                  <c:v>0.40300000000000002</c:v>
                </c:pt>
                <c:pt idx="370">
                  <c:v>0.38700000000000001</c:v>
                </c:pt>
                <c:pt idx="371">
                  <c:v>0.38400000000000001</c:v>
                </c:pt>
                <c:pt idx="372">
                  <c:v>0.376</c:v>
                </c:pt>
                <c:pt idx="373">
                  <c:v>0.51700000000000002</c:v>
                </c:pt>
                <c:pt idx="374">
                  <c:v>0.81499999999999995</c:v>
                </c:pt>
                <c:pt idx="375">
                  <c:v>0.91900000000000004</c:v>
                </c:pt>
                <c:pt idx="376">
                  <c:v>1.026999999999999</c:v>
                </c:pt>
                <c:pt idx="377">
                  <c:v>1.145</c:v>
                </c:pt>
                <c:pt idx="378">
                  <c:v>1.266999999999999</c:v>
                </c:pt>
                <c:pt idx="379">
                  <c:v>1.345</c:v>
                </c:pt>
                <c:pt idx="380">
                  <c:v>1.458</c:v>
                </c:pt>
                <c:pt idx="381">
                  <c:v>1.5740000000000001</c:v>
                </c:pt>
                <c:pt idx="382">
                  <c:v>1.66</c:v>
                </c:pt>
                <c:pt idx="383">
                  <c:v>1.657</c:v>
                </c:pt>
                <c:pt idx="384">
                  <c:v>1.593</c:v>
                </c:pt>
                <c:pt idx="385">
                  <c:v>1.524999999999999</c:v>
                </c:pt>
                <c:pt idx="386">
                  <c:v>1.454999999999999</c:v>
                </c:pt>
                <c:pt idx="387">
                  <c:v>1.411999999999997</c:v>
                </c:pt>
                <c:pt idx="388">
                  <c:v>1.33</c:v>
                </c:pt>
                <c:pt idx="389">
                  <c:v>1.262999999999999</c:v>
                </c:pt>
                <c:pt idx="390">
                  <c:v>1.1060000000000001</c:v>
                </c:pt>
                <c:pt idx="391">
                  <c:v>0.94899999999999995</c:v>
                </c:pt>
                <c:pt idx="392">
                  <c:v>0.77800000000000102</c:v>
                </c:pt>
                <c:pt idx="393">
                  <c:v>0.54800000000000004</c:v>
                </c:pt>
                <c:pt idx="394">
                  <c:v>0.45300000000000001</c:v>
                </c:pt>
                <c:pt idx="395">
                  <c:v>0.46600000000000003</c:v>
                </c:pt>
                <c:pt idx="396">
                  <c:v>0.41799999999999998</c:v>
                </c:pt>
                <c:pt idx="397">
                  <c:v>0.44600000000000001</c:v>
                </c:pt>
                <c:pt idx="398">
                  <c:v>0.55700000000000005</c:v>
                </c:pt>
                <c:pt idx="399">
                  <c:v>0.624</c:v>
                </c:pt>
                <c:pt idx="400">
                  <c:v>0.67500000000000104</c:v>
                </c:pt>
                <c:pt idx="401">
                  <c:v>0.71599999999999997</c:v>
                </c:pt>
                <c:pt idx="402">
                  <c:v>0.74099999999999999</c:v>
                </c:pt>
                <c:pt idx="403">
                  <c:v>0.76700000000000101</c:v>
                </c:pt>
                <c:pt idx="404">
                  <c:v>0.76500000000000101</c:v>
                </c:pt>
                <c:pt idx="405">
                  <c:v>0.749</c:v>
                </c:pt>
                <c:pt idx="406">
                  <c:v>0.755</c:v>
                </c:pt>
                <c:pt idx="407">
                  <c:v>0.73299999999999998</c:v>
                </c:pt>
                <c:pt idx="408">
                  <c:v>0.73</c:v>
                </c:pt>
                <c:pt idx="409">
                  <c:v>0.70699999999999996</c:v>
                </c:pt>
                <c:pt idx="410">
                  <c:v>0.66400000000000103</c:v>
                </c:pt>
                <c:pt idx="411">
                  <c:v>0.623</c:v>
                </c:pt>
                <c:pt idx="412">
                  <c:v>0.60699999999999998</c:v>
                </c:pt>
                <c:pt idx="413">
                  <c:v>0.59599999999999997</c:v>
                </c:pt>
                <c:pt idx="414">
                  <c:v>0.57299999999999995</c:v>
                </c:pt>
                <c:pt idx="415">
                  <c:v>0.58099999999999996</c:v>
                </c:pt>
                <c:pt idx="416">
                  <c:v>0.56999999999999995</c:v>
                </c:pt>
                <c:pt idx="417">
                  <c:v>0.56999999999999995</c:v>
                </c:pt>
                <c:pt idx="418">
                  <c:v>0.59799999999999998</c:v>
                </c:pt>
                <c:pt idx="419">
                  <c:v>0.60799999999999998</c:v>
                </c:pt>
                <c:pt idx="420">
                  <c:v>0.65800000000000103</c:v>
                </c:pt>
                <c:pt idx="421">
                  <c:v>0.68200000000000005</c:v>
                </c:pt>
                <c:pt idx="422">
                  <c:v>0.71099999999999997</c:v>
                </c:pt>
                <c:pt idx="423">
                  <c:v>0.73799999999999999</c:v>
                </c:pt>
                <c:pt idx="424">
                  <c:v>0.77500000000000102</c:v>
                </c:pt>
                <c:pt idx="425">
                  <c:v>0.77100000000000102</c:v>
                </c:pt>
                <c:pt idx="426">
                  <c:v>0.74299999999999999</c:v>
                </c:pt>
                <c:pt idx="427">
                  <c:v>0.69</c:v>
                </c:pt>
                <c:pt idx="428">
                  <c:v>0.627</c:v>
                </c:pt>
                <c:pt idx="429">
                  <c:v>0.56799999999999995</c:v>
                </c:pt>
                <c:pt idx="430">
                  <c:v>0.56699999999999995</c:v>
                </c:pt>
                <c:pt idx="431">
                  <c:v>0.53700000000000003</c:v>
                </c:pt>
                <c:pt idx="432">
                  <c:v>0.504</c:v>
                </c:pt>
                <c:pt idx="433">
                  <c:v>0.47499999999999998</c:v>
                </c:pt>
                <c:pt idx="434">
                  <c:v>0.44400000000000001</c:v>
                </c:pt>
                <c:pt idx="435">
                  <c:v>0.39700000000000002</c:v>
                </c:pt>
                <c:pt idx="436">
                  <c:v>0.44900000000000001</c:v>
                </c:pt>
                <c:pt idx="437">
                  <c:v>0.51800000000000002</c:v>
                </c:pt>
                <c:pt idx="438">
                  <c:v>0.59199999999999997</c:v>
                </c:pt>
                <c:pt idx="439">
                  <c:v>0.63</c:v>
                </c:pt>
                <c:pt idx="440">
                  <c:v>0.67600000000000104</c:v>
                </c:pt>
                <c:pt idx="441">
                  <c:v>0.68600000000000005</c:v>
                </c:pt>
                <c:pt idx="442">
                  <c:v>0.71799999999999997</c:v>
                </c:pt>
                <c:pt idx="443">
                  <c:v>0.73799999999999999</c:v>
                </c:pt>
                <c:pt idx="444">
                  <c:v>0.74099999999999999</c:v>
                </c:pt>
                <c:pt idx="445">
                  <c:v>0.76</c:v>
                </c:pt>
                <c:pt idx="446">
                  <c:v>0.752</c:v>
                </c:pt>
                <c:pt idx="447">
                  <c:v>0.68</c:v>
                </c:pt>
                <c:pt idx="448">
                  <c:v>0.63900000000000101</c:v>
                </c:pt>
                <c:pt idx="449">
                  <c:v>0.61399999999999999</c:v>
                </c:pt>
                <c:pt idx="450">
                  <c:v>0.625</c:v>
                </c:pt>
                <c:pt idx="451">
                  <c:v>0.68300000000000005</c:v>
                </c:pt>
                <c:pt idx="452">
                  <c:v>0.76</c:v>
                </c:pt>
                <c:pt idx="453">
                  <c:v>0.871000000000001</c:v>
                </c:pt>
                <c:pt idx="454">
                  <c:v>0.95299999999999996</c:v>
                </c:pt>
                <c:pt idx="455">
                  <c:v>1.0569999999999991</c:v>
                </c:pt>
                <c:pt idx="456">
                  <c:v>1.133</c:v>
                </c:pt>
                <c:pt idx="457">
                  <c:v>1.1850000000000001</c:v>
                </c:pt>
                <c:pt idx="458">
                  <c:v>1.177999999999999</c:v>
                </c:pt>
                <c:pt idx="459">
                  <c:v>1.151999999999999</c:v>
                </c:pt>
                <c:pt idx="460">
                  <c:v>1.125999999999999</c:v>
                </c:pt>
                <c:pt idx="461">
                  <c:v>1.0940000000000001</c:v>
                </c:pt>
                <c:pt idx="462">
                  <c:v>1.089</c:v>
                </c:pt>
                <c:pt idx="463">
                  <c:v>1.044</c:v>
                </c:pt>
                <c:pt idx="464">
                  <c:v>0.98199999999999998</c:v>
                </c:pt>
                <c:pt idx="465">
                  <c:v>0.95899999999999996</c:v>
                </c:pt>
                <c:pt idx="466">
                  <c:v>0.97599999999999998</c:v>
                </c:pt>
                <c:pt idx="467">
                  <c:v>0.999</c:v>
                </c:pt>
                <c:pt idx="468">
                  <c:v>1.0589999999999991</c:v>
                </c:pt>
                <c:pt idx="469">
                  <c:v>1.0940000000000001</c:v>
                </c:pt>
                <c:pt idx="470">
                  <c:v>1.0580000000000001</c:v>
                </c:pt>
                <c:pt idx="471">
                  <c:v>1</c:v>
                </c:pt>
                <c:pt idx="472">
                  <c:v>0.97599999999999998</c:v>
                </c:pt>
                <c:pt idx="473">
                  <c:v>1.002</c:v>
                </c:pt>
                <c:pt idx="474">
                  <c:v>1.0629999999999991</c:v>
                </c:pt>
                <c:pt idx="475">
                  <c:v>1.129</c:v>
                </c:pt>
                <c:pt idx="476">
                  <c:v>1.244999999999999</c:v>
                </c:pt>
                <c:pt idx="477">
                  <c:v>1.294</c:v>
                </c:pt>
                <c:pt idx="478">
                  <c:v>1.3360000000000001</c:v>
                </c:pt>
                <c:pt idx="479">
                  <c:v>1.375999999999999</c:v>
                </c:pt>
                <c:pt idx="480">
                  <c:v>1.4179999999999979</c:v>
                </c:pt>
                <c:pt idx="481">
                  <c:v>1.464999999999999</c:v>
                </c:pt>
                <c:pt idx="482">
                  <c:v>1.472999999999999</c:v>
                </c:pt>
                <c:pt idx="483">
                  <c:v>1.456</c:v>
                </c:pt>
                <c:pt idx="484">
                  <c:v>1.458</c:v>
                </c:pt>
                <c:pt idx="485">
                  <c:v>1.454999999999999</c:v>
                </c:pt>
                <c:pt idx="486">
                  <c:v>1.4409999999999989</c:v>
                </c:pt>
                <c:pt idx="487">
                  <c:v>1.39</c:v>
                </c:pt>
                <c:pt idx="488">
                  <c:v>1.304999999999999</c:v>
                </c:pt>
                <c:pt idx="489">
                  <c:v>1.218999999999999</c:v>
                </c:pt>
                <c:pt idx="490">
                  <c:v>1.0940000000000001</c:v>
                </c:pt>
                <c:pt idx="491">
                  <c:v>1.018999999999999</c:v>
                </c:pt>
                <c:pt idx="492">
                  <c:v>0.98799999999999999</c:v>
                </c:pt>
                <c:pt idx="493">
                  <c:v>0.98499999999999999</c:v>
                </c:pt>
                <c:pt idx="494">
                  <c:v>0.98799999999999999</c:v>
                </c:pt>
                <c:pt idx="495">
                  <c:v>0.97299999999999998</c:v>
                </c:pt>
                <c:pt idx="496">
                  <c:v>0.94899999999999995</c:v>
                </c:pt>
                <c:pt idx="497">
                  <c:v>0.88400000000000001</c:v>
                </c:pt>
                <c:pt idx="498">
                  <c:v>0.84799999999999998</c:v>
                </c:pt>
                <c:pt idx="499">
                  <c:v>0.81599999999999995</c:v>
                </c:pt>
                <c:pt idx="500">
                  <c:v>0.79200000000000004</c:v>
                </c:pt>
                <c:pt idx="501">
                  <c:v>0.82899999999999996</c:v>
                </c:pt>
                <c:pt idx="502">
                  <c:v>0.76</c:v>
                </c:pt>
                <c:pt idx="503">
                  <c:v>0.76300000000000101</c:v>
                </c:pt>
                <c:pt idx="504">
                  <c:v>0.83199999999999996</c:v>
                </c:pt>
                <c:pt idx="505">
                  <c:v>0.86099999999999999</c:v>
                </c:pt>
                <c:pt idx="506">
                  <c:v>0.91700000000000004</c:v>
                </c:pt>
                <c:pt idx="507">
                  <c:v>0.97499999999999998</c:v>
                </c:pt>
                <c:pt idx="508">
                  <c:v>1.018</c:v>
                </c:pt>
                <c:pt idx="509">
                  <c:v>1.0569999999999991</c:v>
                </c:pt>
                <c:pt idx="510">
                  <c:v>1.093</c:v>
                </c:pt>
                <c:pt idx="511">
                  <c:v>1.133</c:v>
                </c:pt>
                <c:pt idx="512">
                  <c:v>1.145999999999999</c:v>
                </c:pt>
                <c:pt idx="513">
                  <c:v>1.1220000000000001</c:v>
                </c:pt>
                <c:pt idx="514">
                  <c:v>1.1000000000000001</c:v>
                </c:pt>
                <c:pt idx="515">
                  <c:v>1.042999999999999</c:v>
                </c:pt>
                <c:pt idx="516">
                  <c:v>0.98099999999999998</c:v>
                </c:pt>
                <c:pt idx="517">
                  <c:v>0.89900000000000002</c:v>
                </c:pt>
                <c:pt idx="518">
                  <c:v>0.76900000000000102</c:v>
                </c:pt>
                <c:pt idx="519">
                  <c:v>0.623</c:v>
                </c:pt>
                <c:pt idx="520">
                  <c:v>0.45700000000000002</c:v>
                </c:pt>
                <c:pt idx="521">
                  <c:v>0.52200000000000002</c:v>
                </c:pt>
                <c:pt idx="522">
                  <c:v>0.61799999999999999</c:v>
                </c:pt>
                <c:pt idx="523">
                  <c:v>0.67700000000000105</c:v>
                </c:pt>
                <c:pt idx="524">
                  <c:v>0.74299999999999999</c:v>
                </c:pt>
                <c:pt idx="525">
                  <c:v>0.76300000000000101</c:v>
                </c:pt>
                <c:pt idx="526">
                  <c:v>0.75600000000000001</c:v>
                </c:pt>
                <c:pt idx="527">
                  <c:v>0.76100000000000001</c:v>
                </c:pt>
                <c:pt idx="528">
                  <c:v>0.73499999999999999</c:v>
                </c:pt>
                <c:pt idx="529">
                  <c:v>0.70599999999999996</c:v>
                </c:pt>
                <c:pt idx="530">
                  <c:v>0.67200000000000104</c:v>
                </c:pt>
                <c:pt idx="531">
                  <c:v>0.64200000000000101</c:v>
                </c:pt>
                <c:pt idx="532">
                  <c:v>0.58199999999999996</c:v>
                </c:pt>
                <c:pt idx="533">
                  <c:v>0.57700000000000096</c:v>
                </c:pt>
                <c:pt idx="534">
                  <c:v>0.57199999999999995</c:v>
                </c:pt>
                <c:pt idx="535">
                  <c:v>0.53300000000000003</c:v>
                </c:pt>
                <c:pt idx="536">
                  <c:v>0.48299999999999998</c:v>
                </c:pt>
                <c:pt idx="537">
                  <c:v>0.44800000000000001</c:v>
                </c:pt>
                <c:pt idx="538">
                  <c:v>0.439</c:v>
                </c:pt>
                <c:pt idx="539">
                  <c:v>0.41</c:v>
                </c:pt>
                <c:pt idx="540">
                  <c:v>0.40500000000000003</c:v>
                </c:pt>
                <c:pt idx="541">
                  <c:v>0.40600000000000003</c:v>
                </c:pt>
                <c:pt idx="542">
                  <c:v>0.39700000000000002</c:v>
                </c:pt>
                <c:pt idx="543">
                  <c:v>0.36799999999999999</c:v>
                </c:pt>
                <c:pt idx="544">
                  <c:v>0.36199999999999999</c:v>
                </c:pt>
                <c:pt idx="545">
                  <c:v>0.44800000000000001</c:v>
                </c:pt>
                <c:pt idx="546">
                  <c:v>0.51</c:v>
                </c:pt>
                <c:pt idx="547">
                  <c:v>0.55600000000000005</c:v>
                </c:pt>
                <c:pt idx="548">
                  <c:v>0.58699999999999997</c:v>
                </c:pt>
                <c:pt idx="549">
                  <c:v>0.59299999999999997</c:v>
                </c:pt>
                <c:pt idx="550">
                  <c:v>0.58799999999999997</c:v>
                </c:pt>
                <c:pt idx="551">
                  <c:v>0.55200000000000005</c:v>
                </c:pt>
                <c:pt idx="552">
                  <c:v>0.51500000000000001</c:v>
                </c:pt>
                <c:pt idx="553">
                  <c:v>0.54</c:v>
                </c:pt>
                <c:pt idx="554">
                  <c:v>0.56399999999999995</c:v>
                </c:pt>
                <c:pt idx="555">
                  <c:v>0.56999999999999995</c:v>
                </c:pt>
                <c:pt idx="556">
                  <c:v>0.56599999999999995</c:v>
                </c:pt>
                <c:pt idx="557">
                  <c:v>0.59399999999999997</c:v>
                </c:pt>
                <c:pt idx="558">
                  <c:v>0.56999999999999995</c:v>
                </c:pt>
                <c:pt idx="559">
                  <c:v>0.57399999999999995</c:v>
                </c:pt>
                <c:pt idx="560">
                  <c:v>0.57900000000000096</c:v>
                </c:pt>
                <c:pt idx="561">
                  <c:v>0.61099999999999999</c:v>
                </c:pt>
                <c:pt idx="562">
                  <c:v>0.63100000000000001</c:v>
                </c:pt>
                <c:pt idx="563">
                  <c:v>0.63700000000000001</c:v>
                </c:pt>
                <c:pt idx="564">
                  <c:v>0.65500000000000103</c:v>
                </c:pt>
                <c:pt idx="565">
                  <c:v>0.73</c:v>
                </c:pt>
                <c:pt idx="566">
                  <c:v>0.77900000000000102</c:v>
                </c:pt>
                <c:pt idx="567">
                  <c:v>0.79100000000000004</c:v>
                </c:pt>
                <c:pt idx="568">
                  <c:v>0.80800000000000005</c:v>
                </c:pt>
                <c:pt idx="569">
                  <c:v>0.82699999999999996</c:v>
                </c:pt>
                <c:pt idx="570">
                  <c:v>0.82299999999999995</c:v>
                </c:pt>
                <c:pt idx="571">
                  <c:v>0.77600000000000102</c:v>
                </c:pt>
                <c:pt idx="572">
                  <c:v>0.69399999999999995</c:v>
                </c:pt>
                <c:pt idx="573">
                  <c:v>0.60799999999999998</c:v>
                </c:pt>
                <c:pt idx="574">
                  <c:v>0.56999999999999995</c:v>
                </c:pt>
                <c:pt idx="575">
                  <c:v>0.53300000000000003</c:v>
                </c:pt>
                <c:pt idx="576">
                  <c:v>0.47299999999999998</c:v>
                </c:pt>
                <c:pt idx="577">
                  <c:v>0.42799999999999999</c:v>
                </c:pt>
                <c:pt idx="578">
                  <c:v>0.46300000000000002</c:v>
                </c:pt>
                <c:pt idx="579">
                  <c:v>0.435</c:v>
                </c:pt>
                <c:pt idx="580">
                  <c:v>0.438</c:v>
                </c:pt>
                <c:pt idx="581">
                  <c:v>0.45100000000000001</c:v>
                </c:pt>
                <c:pt idx="582">
                  <c:v>0.50700000000000001</c:v>
                </c:pt>
                <c:pt idx="583">
                  <c:v>0.53300000000000003</c:v>
                </c:pt>
                <c:pt idx="584">
                  <c:v>0.51800000000000002</c:v>
                </c:pt>
                <c:pt idx="585">
                  <c:v>0.51100000000000001</c:v>
                </c:pt>
                <c:pt idx="586">
                  <c:v>0.51</c:v>
                </c:pt>
                <c:pt idx="587">
                  <c:v>0.50700000000000001</c:v>
                </c:pt>
                <c:pt idx="588">
                  <c:v>0.48599999999999999</c:v>
                </c:pt>
                <c:pt idx="589">
                  <c:v>0.47799999999999998</c:v>
                </c:pt>
                <c:pt idx="590">
                  <c:v>0.48699999999999999</c:v>
                </c:pt>
                <c:pt idx="591">
                  <c:v>0.51800000000000002</c:v>
                </c:pt>
                <c:pt idx="592">
                  <c:v>0.55800000000000005</c:v>
                </c:pt>
                <c:pt idx="593">
                  <c:v>0.58099999999999996</c:v>
                </c:pt>
                <c:pt idx="594">
                  <c:v>0.6</c:v>
                </c:pt>
                <c:pt idx="595">
                  <c:v>0.629</c:v>
                </c:pt>
                <c:pt idx="596">
                  <c:v>0.70699999999999996</c:v>
                </c:pt>
                <c:pt idx="597">
                  <c:v>0.83599999999999997</c:v>
                </c:pt>
                <c:pt idx="598">
                  <c:v>0.96599999999999997</c:v>
                </c:pt>
                <c:pt idx="599">
                  <c:v>1.0609999999999991</c:v>
                </c:pt>
                <c:pt idx="600">
                  <c:v>1.069</c:v>
                </c:pt>
                <c:pt idx="601">
                  <c:v>1.042999999999999</c:v>
                </c:pt>
                <c:pt idx="602">
                  <c:v>1.014999999999999</c:v>
                </c:pt>
                <c:pt idx="603">
                  <c:v>0.93700000000000105</c:v>
                </c:pt>
                <c:pt idx="604">
                  <c:v>0.85799999999999998</c:v>
                </c:pt>
                <c:pt idx="605">
                  <c:v>0.79800000000000004</c:v>
                </c:pt>
                <c:pt idx="606">
                  <c:v>0.76200000000000001</c:v>
                </c:pt>
                <c:pt idx="607">
                  <c:v>0.73699999999999999</c:v>
                </c:pt>
                <c:pt idx="608">
                  <c:v>0.74199999999999999</c:v>
                </c:pt>
                <c:pt idx="609">
                  <c:v>0.75700000000000001</c:v>
                </c:pt>
                <c:pt idx="610">
                  <c:v>0.74</c:v>
                </c:pt>
                <c:pt idx="611">
                  <c:v>0.71599999999999997</c:v>
                </c:pt>
                <c:pt idx="612">
                  <c:v>0.71499999999999997</c:v>
                </c:pt>
                <c:pt idx="613">
                  <c:v>0.70899999999999996</c:v>
                </c:pt>
                <c:pt idx="614">
                  <c:v>0.70599999999999996</c:v>
                </c:pt>
                <c:pt idx="615">
                  <c:v>0.71699999999999997</c:v>
                </c:pt>
                <c:pt idx="616">
                  <c:v>0.70899999999999996</c:v>
                </c:pt>
                <c:pt idx="617">
                  <c:v>0.71099999999999997</c:v>
                </c:pt>
                <c:pt idx="618">
                  <c:v>0.69099999999999995</c:v>
                </c:pt>
                <c:pt idx="619">
                  <c:v>0.71499999999999997</c:v>
                </c:pt>
                <c:pt idx="620">
                  <c:v>0.69699999999999995</c:v>
                </c:pt>
                <c:pt idx="621">
                  <c:v>0.72599999999999998</c:v>
                </c:pt>
                <c:pt idx="622">
                  <c:v>0.74399999999999999</c:v>
                </c:pt>
                <c:pt idx="623">
                  <c:v>0.72499999999999998</c:v>
                </c:pt>
                <c:pt idx="624">
                  <c:v>0.68200000000000005</c:v>
                </c:pt>
                <c:pt idx="625">
                  <c:v>0.64100000000000101</c:v>
                </c:pt>
                <c:pt idx="626">
                  <c:v>0.625</c:v>
                </c:pt>
                <c:pt idx="627">
                  <c:v>0.56799999999999995</c:v>
                </c:pt>
                <c:pt idx="628">
                  <c:v>0.56799999999999995</c:v>
                </c:pt>
                <c:pt idx="629">
                  <c:v>0.55200000000000005</c:v>
                </c:pt>
                <c:pt idx="630">
                  <c:v>0.53200000000000003</c:v>
                </c:pt>
                <c:pt idx="631">
                  <c:v>0.52700000000000002</c:v>
                </c:pt>
                <c:pt idx="632">
                  <c:v>0.52100000000000002</c:v>
                </c:pt>
                <c:pt idx="633">
                  <c:v>0.48699999999999999</c:v>
                </c:pt>
                <c:pt idx="634">
                  <c:v>0.47099999999999997</c:v>
                </c:pt>
                <c:pt idx="635">
                  <c:v>0.47299999999999998</c:v>
                </c:pt>
                <c:pt idx="636">
                  <c:v>0.40899999999999997</c:v>
                </c:pt>
                <c:pt idx="637">
                  <c:v>0.39500000000000002</c:v>
                </c:pt>
                <c:pt idx="638">
                  <c:v>0.39400000000000002</c:v>
                </c:pt>
                <c:pt idx="639">
                  <c:v>0.39400000000000002</c:v>
                </c:pt>
                <c:pt idx="640">
                  <c:v>0.35399999999999998</c:v>
                </c:pt>
                <c:pt idx="641">
                  <c:v>0.40799999999999997</c:v>
                </c:pt>
                <c:pt idx="642">
                  <c:v>0.40899999999999997</c:v>
                </c:pt>
                <c:pt idx="643">
                  <c:v>0.44800000000000001</c:v>
                </c:pt>
                <c:pt idx="644">
                  <c:v>0.47899999999999998</c:v>
                </c:pt>
                <c:pt idx="645">
                  <c:v>0.56699999999999995</c:v>
                </c:pt>
                <c:pt idx="646">
                  <c:v>0.628</c:v>
                </c:pt>
                <c:pt idx="647">
                  <c:v>0.64200000000000101</c:v>
                </c:pt>
                <c:pt idx="648">
                  <c:v>0.65000000000000102</c:v>
                </c:pt>
                <c:pt idx="649">
                  <c:v>0.66300000000000103</c:v>
                </c:pt>
                <c:pt idx="650">
                  <c:v>0.67000000000000104</c:v>
                </c:pt>
                <c:pt idx="651">
                  <c:v>0.68500000000000005</c:v>
                </c:pt>
                <c:pt idx="652">
                  <c:v>0.68300000000000005</c:v>
                </c:pt>
                <c:pt idx="653">
                  <c:v>0.74</c:v>
                </c:pt>
                <c:pt idx="654">
                  <c:v>0.76200000000000001</c:v>
                </c:pt>
                <c:pt idx="655">
                  <c:v>0.77800000000000102</c:v>
                </c:pt>
                <c:pt idx="656">
                  <c:v>0.80100000000000005</c:v>
                </c:pt>
                <c:pt idx="657">
                  <c:v>0.83899999999999997</c:v>
                </c:pt>
                <c:pt idx="658">
                  <c:v>0.97099999999999997</c:v>
                </c:pt>
                <c:pt idx="659">
                  <c:v>1.016</c:v>
                </c:pt>
                <c:pt idx="660">
                  <c:v>1.0740000000000001</c:v>
                </c:pt>
                <c:pt idx="661">
                  <c:v>1.127999999999999</c:v>
                </c:pt>
                <c:pt idx="662">
                  <c:v>1.173</c:v>
                </c:pt>
                <c:pt idx="663">
                  <c:v>1.177999999999999</c:v>
                </c:pt>
                <c:pt idx="664">
                  <c:v>1.1879999999999991</c:v>
                </c:pt>
                <c:pt idx="665">
                  <c:v>1.1990000000000001</c:v>
                </c:pt>
                <c:pt idx="666">
                  <c:v>1.204999999999999</c:v>
                </c:pt>
                <c:pt idx="667">
                  <c:v>1.1879999999999991</c:v>
                </c:pt>
                <c:pt idx="668">
                  <c:v>1.117</c:v>
                </c:pt>
                <c:pt idx="669">
                  <c:v>1.034999999999999</c:v>
                </c:pt>
                <c:pt idx="670">
                  <c:v>0.95099999999999996</c:v>
                </c:pt>
                <c:pt idx="671">
                  <c:v>0.84799999999999998</c:v>
                </c:pt>
                <c:pt idx="672">
                  <c:v>0.75</c:v>
                </c:pt>
                <c:pt idx="673">
                  <c:v>0.625</c:v>
                </c:pt>
                <c:pt idx="674">
                  <c:v>0.55400000000000005</c:v>
                </c:pt>
                <c:pt idx="675">
                  <c:v>0.46</c:v>
                </c:pt>
                <c:pt idx="676">
                  <c:v>0.374</c:v>
                </c:pt>
                <c:pt idx="677">
                  <c:v>0.29499999999999998</c:v>
                </c:pt>
                <c:pt idx="678">
                  <c:v>0.252</c:v>
                </c:pt>
                <c:pt idx="679">
                  <c:v>0.254</c:v>
                </c:pt>
                <c:pt idx="680">
                  <c:v>0.252</c:v>
                </c:pt>
                <c:pt idx="681">
                  <c:v>0.22700000000000001</c:v>
                </c:pt>
                <c:pt idx="682">
                  <c:v>0.222</c:v>
                </c:pt>
                <c:pt idx="683">
                  <c:v>0.23</c:v>
                </c:pt>
                <c:pt idx="684">
                  <c:v>0.246</c:v>
                </c:pt>
                <c:pt idx="685">
                  <c:v>0.25900000000000001</c:v>
                </c:pt>
                <c:pt idx="686">
                  <c:v>0.26600000000000001</c:v>
                </c:pt>
                <c:pt idx="687">
                  <c:v>0.27600000000000002</c:v>
                </c:pt>
                <c:pt idx="688">
                  <c:v>0.29499999999999998</c:v>
                </c:pt>
                <c:pt idx="689">
                  <c:v>0.29799999999999999</c:v>
                </c:pt>
                <c:pt idx="690">
                  <c:v>0.29899999999999999</c:v>
                </c:pt>
                <c:pt idx="691">
                  <c:v>0.34499999999999997</c:v>
                </c:pt>
                <c:pt idx="692">
                  <c:v>0.36499999999999999</c:v>
                </c:pt>
                <c:pt idx="693">
                  <c:v>0.379</c:v>
                </c:pt>
                <c:pt idx="694">
                  <c:v>0.379</c:v>
                </c:pt>
                <c:pt idx="695">
                  <c:v>0.378</c:v>
                </c:pt>
                <c:pt idx="696">
                  <c:v>0.378</c:v>
                </c:pt>
                <c:pt idx="697">
                  <c:v>0.36799999999999999</c:v>
                </c:pt>
                <c:pt idx="698">
                  <c:v>0.317</c:v>
                </c:pt>
                <c:pt idx="699">
                  <c:v>0.28299999999999997</c:v>
                </c:pt>
                <c:pt idx="700">
                  <c:v>0.29299999999999998</c:v>
                </c:pt>
                <c:pt idx="701">
                  <c:v>0.26900000000000002</c:v>
                </c:pt>
                <c:pt idx="702">
                  <c:v>0.223</c:v>
                </c:pt>
                <c:pt idx="703">
                  <c:v>0.214</c:v>
                </c:pt>
                <c:pt idx="704">
                  <c:v>0.28799999999999998</c:v>
                </c:pt>
                <c:pt idx="705">
                  <c:v>0.316</c:v>
                </c:pt>
                <c:pt idx="706">
                  <c:v>0.32400000000000001</c:v>
                </c:pt>
                <c:pt idx="707">
                  <c:v>0.314</c:v>
                </c:pt>
                <c:pt idx="708">
                  <c:v>0.30299999999999999</c:v>
                </c:pt>
                <c:pt idx="709">
                  <c:v>0.30499999999999999</c:v>
                </c:pt>
                <c:pt idx="710">
                  <c:v>0.29299999999999998</c:v>
                </c:pt>
                <c:pt idx="711">
                  <c:v>0.28299999999999997</c:v>
                </c:pt>
                <c:pt idx="712">
                  <c:v>0.29699999999999999</c:v>
                </c:pt>
                <c:pt idx="713">
                  <c:v>0.314</c:v>
                </c:pt>
                <c:pt idx="714">
                  <c:v>0.311</c:v>
                </c:pt>
                <c:pt idx="715">
                  <c:v>0.28699999999999998</c:v>
                </c:pt>
                <c:pt idx="716">
                  <c:v>0.26200000000000001</c:v>
                </c:pt>
                <c:pt idx="717">
                  <c:v>0.24</c:v>
                </c:pt>
                <c:pt idx="718">
                  <c:v>0.23599999999999999</c:v>
                </c:pt>
                <c:pt idx="719">
                  <c:v>0.23599999999999999</c:v>
                </c:pt>
                <c:pt idx="720">
                  <c:v>0.217</c:v>
                </c:pt>
                <c:pt idx="721">
                  <c:v>0.22800000000000001</c:v>
                </c:pt>
                <c:pt idx="722">
                  <c:v>0.245</c:v>
                </c:pt>
                <c:pt idx="723">
                  <c:v>0.25900000000000001</c:v>
                </c:pt>
                <c:pt idx="724">
                  <c:v>0.25900000000000001</c:v>
                </c:pt>
                <c:pt idx="725">
                  <c:v>0.23799999999999999</c:v>
                </c:pt>
                <c:pt idx="726">
                  <c:v>0.23300000000000001</c:v>
                </c:pt>
                <c:pt idx="727">
                  <c:v>0.23300000000000001</c:v>
                </c:pt>
                <c:pt idx="728">
                  <c:v>0.26100000000000001</c:v>
                </c:pt>
                <c:pt idx="729">
                  <c:v>0.26300000000000001</c:v>
                </c:pt>
                <c:pt idx="730">
                  <c:v>0.26200000000000001</c:v>
                </c:pt>
                <c:pt idx="731">
                  <c:v>0.26400000000000001</c:v>
                </c:pt>
                <c:pt idx="732">
                  <c:v>0.27200000000000002</c:v>
                </c:pt>
                <c:pt idx="733">
                  <c:v>0.27300000000000002</c:v>
                </c:pt>
                <c:pt idx="734">
                  <c:v>0.25900000000000001</c:v>
                </c:pt>
                <c:pt idx="735">
                  <c:v>0.26100000000000001</c:v>
                </c:pt>
                <c:pt idx="736">
                  <c:v>0.26100000000000001</c:v>
                </c:pt>
                <c:pt idx="737">
                  <c:v>0.25800000000000001</c:v>
                </c:pt>
                <c:pt idx="738">
                  <c:v>0.25600000000000001</c:v>
                </c:pt>
                <c:pt idx="739">
                  <c:v>0.27900000000000003</c:v>
                </c:pt>
                <c:pt idx="740">
                  <c:v>0.28999999999999998</c:v>
                </c:pt>
                <c:pt idx="741">
                  <c:v>0.28899999999999998</c:v>
                </c:pt>
                <c:pt idx="742">
                  <c:v>0.29799999999999999</c:v>
                </c:pt>
                <c:pt idx="743">
                  <c:v>0.311</c:v>
                </c:pt>
                <c:pt idx="744">
                  <c:v>0.32700000000000001</c:v>
                </c:pt>
                <c:pt idx="745">
                  <c:v>0.35099999999999998</c:v>
                </c:pt>
                <c:pt idx="746">
                  <c:v>0.42399999999999999</c:v>
                </c:pt>
                <c:pt idx="747">
                  <c:v>0.49</c:v>
                </c:pt>
                <c:pt idx="748">
                  <c:v>0.55300000000000005</c:v>
                </c:pt>
                <c:pt idx="749">
                  <c:v>0.56499999999999995</c:v>
                </c:pt>
                <c:pt idx="750">
                  <c:v>0.62</c:v>
                </c:pt>
                <c:pt idx="751">
                  <c:v>0.66500000000000103</c:v>
                </c:pt>
                <c:pt idx="752">
                  <c:v>0.70299999999999996</c:v>
                </c:pt>
                <c:pt idx="753">
                  <c:v>0.73</c:v>
                </c:pt>
                <c:pt idx="754">
                  <c:v>0.77600000000000102</c:v>
                </c:pt>
                <c:pt idx="755">
                  <c:v>0.80600000000000005</c:v>
                </c:pt>
                <c:pt idx="756">
                  <c:v>0.82</c:v>
                </c:pt>
                <c:pt idx="757">
                  <c:v>0.81299999999999994</c:v>
                </c:pt>
                <c:pt idx="758">
                  <c:v>0.78700000000000003</c:v>
                </c:pt>
                <c:pt idx="759">
                  <c:v>0.77700000000000102</c:v>
                </c:pt>
                <c:pt idx="760">
                  <c:v>0.78500000000000003</c:v>
                </c:pt>
                <c:pt idx="761">
                  <c:v>0.76900000000000102</c:v>
                </c:pt>
                <c:pt idx="762">
                  <c:v>0.73799999999999999</c:v>
                </c:pt>
                <c:pt idx="763">
                  <c:v>0.69599999999999995</c:v>
                </c:pt>
                <c:pt idx="764">
                  <c:v>0.65100000000000102</c:v>
                </c:pt>
                <c:pt idx="765">
                  <c:v>0.58799999999999997</c:v>
                </c:pt>
                <c:pt idx="766">
                  <c:v>0.51300000000000001</c:v>
                </c:pt>
                <c:pt idx="767">
                  <c:v>0.47199999999999998</c:v>
                </c:pt>
                <c:pt idx="768">
                  <c:v>0.432</c:v>
                </c:pt>
                <c:pt idx="769">
                  <c:v>0.42099999999999999</c:v>
                </c:pt>
                <c:pt idx="770">
                  <c:v>0.40100000000000002</c:v>
                </c:pt>
                <c:pt idx="771">
                  <c:v>0.46899999999999997</c:v>
                </c:pt>
                <c:pt idx="772">
                  <c:v>0.53500000000000003</c:v>
                </c:pt>
                <c:pt idx="773">
                  <c:v>0.67700000000000105</c:v>
                </c:pt>
                <c:pt idx="774">
                  <c:v>0.86099999999999999</c:v>
                </c:pt>
                <c:pt idx="775">
                  <c:v>0.95899999999999996</c:v>
                </c:pt>
                <c:pt idx="776">
                  <c:v>1.081</c:v>
                </c:pt>
                <c:pt idx="777">
                  <c:v>1.248</c:v>
                </c:pt>
                <c:pt idx="778">
                  <c:v>1.381999999999999</c:v>
                </c:pt>
                <c:pt idx="779">
                  <c:v>1.48</c:v>
                </c:pt>
                <c:pt idx="780">
                  <c:v>1.5680000000000001</c:v>
                </c:pt>
                <c:pt idx="781">
                  <c:v>1.639</c:v>
                </c:pt>
                <c:pt idx="782">
                  <c:v>1.6919999999999991</c:v>
                </c:pt>
                <c:pt idx="783">
                  <c:v>1.665999999999999</c:v>
                </c:pt>
                <c:pt idx="784">
                  <c:v>1.661999999999999</c:v>
                </c:pt>
                <c:pt idx="785">
                  <c:v>1.635</c:v>
                </c:pt>
                <c:pt idx="786">
                  <c:v>1.5620000000000001</c:v>
                </c:pt>
                <c:pt idx="787">
                  <c:v>1.45</c:v>
                </c:pt>
                <c:pt idx="788">
                  <c:v>1.329</c:v>
                </c:pt>
                <c:pt idx="789">
                  <c:v>1.171999999999999</c:v>
                </c:pt>
                <c:pt idx="790">
                  <c:v>1.0629999999999991</c:v>
                </c:pt>
                <c:pt idx="791">
                  <c:v>0.92</c:v>
                </c:pt>
                <c:pt idx="792">
                  <c:v>0.82799999999999996</c:v>
                </c:pt>
                <c:pt idx="793">
                  <c:v>0.71099999999999997</c:v>
                </c:pt>
                <c:pt idx="794">
                  <c:v>0.66800000000000104</c:v>
                </c:pt>
                <c:pt idx="795">
                  <c:v>0.64500000000000102</c:v>
                </c:pt>
                <c:pt idx="796">
                  <c:v>0.57800000000000096</c:v>
                </c:pt>
                <c:pt idx="797">
                  <c:v>0.49299999999999999</c:v>
                </c:pt>
                <c:pt idx="798">
                  <c:v>0.46800000000000003</c:v>
                </c:pt>
                <c:pt idx="799">
                  <c:v>0.44700000000000001</c:v>
                </c:pt>
                <c:pt idx="800">
                  <c:v>0.41699999999999998</c:v>
                </c:pt>
                <c:pt idx="801">
                  <c:v>0.40699999999999997</c:v>
                </c:pt>
                <c:pt idx="802">
                  <c:v>0.41499999999999998</c:v>
                </c:pt>
                <c:pt idx="803">
                  <c:v>0.42599999999999999</c:v>
                </c:pt>
                <c:pt idx="804">
                  <c:v>0.40799999999999997</c:v>
                </c:pt>
                <c:pt idx="805">
                  <c:v>0.46</c:v>
                </c:pt>
                <c:pt idx="806">
                  <c:v>0.52300000000000002</c:v>
                </c:pt>
                <c:pt idx="807">
                  <c:v>0.58599999999999997</c:v>
                </c:pt>
                <c:pt idx="808">
                  <c:v>0.63800000000000101</c:v>
                </c:pt>
                <c:pt idx="809">
                  <c:v>0.66800000000000104</c:v>
                </c:pt>
                <c:pt idx="810">
                  <c:v>0.67600000000000104</c:v>
                </c:pt>
                <c:pt idx="811">
                  <c:v>0.67800000000000105</c:v>
                </c:pt>
                <c:pt idx="812">
                  <c:v>0.66000000000000103</c:v>
                </c:pt>
                <c:pt idx="813">
                  <c:v>0.64900000000000102</c:v>
                </c:pt>
                <c:pt idx="814">
                  <c:v>0.61699999999999999</c:v>
                </c:pt>
                <c:pt idx="815">
                  <c:v>0.56299999999999994</c:v>
                </c:pt>
                <c:pt idx="816">
                  <c:v>0.52</c:v>
                </c:pt>
                <c:pt idx="817">
                  <c:v>0.435</c:v>
                </c:pt>
                <c:pt idx="818">
                  <c:v>0.41899999999999998</c:v>
                </c:pt>
                <c:pt idx="819">
                  <c:v>0.41</c:v>
                </c:pt>
                <c:pt idx="820">
                  <c:v>0.4</c:v>
                </c:pt>
                <c:pt idx="821">
                  <c:v>0.38600000000000001</c:v>
                </c:pt>
                <c:pt idx="822">
                  <c:v>0.38200000000000001</c:v>
                </c:pt>
                <c:pt idx="823">
                  <c:v>0.38100000000000001</c:v>
                </c:pt>
                <c:pt idx="824">
                  <c:v>0.38</c:v>
                </c:pt>
                <c:pt idx="825">
                  <c:v>0.39100000000000001</c:v>
                </c:pt>
                <c:pt idx="826">
                  <c:v>0.39</c:v>
                </c:pt>
                <c:pt idx="827">
                  <c:v>0.375</c:v>
                </c:pt>
                <c:pt idx="828">
                  <c:v>0.38500000000000001</c:v>
                </c:pt>
                <c:pt idx="829">
                  <c:v>0.38500000000000001</c:v>
                </c:pt>
                <c:pt idx="830">
                  <c:v>0.40400000000000003</c:v>
                </c:pt>
                <c:pt idx="831">
                  <c:v>0.42199999999999999</c:v>
                </c:pt>
                <c:pt idx="832">
                  <c:v>0.441</c:v>
                </c:pt>
                <c:pt idx="833">
                  <c:v>0.45200000000000001</c:v>
                </c:pt>
                <c:pt idx="834">
                  <c:v>0.42499999999999999</c:v>
                </c:pt>
                <c:pt idx="835">
                  <c:v>0.41699999999999998</c:v>
                </c:pt>
                <c:pt idx="836">
                  <c:v>0.375</c:v>
                </c:pt>
                <c:pt idx="837">
                  <c:v>0.32600000000000001</c:v>
                </c:pt>
                <c:pt idx="838">
                  <c:v>0.29399999999999998</c:v>
                </c:pt>
                <c:pt idx="839">
                  <c:v>0.28399999999999997</c:v>
                </c:pt>
                <c:pt idx="840">
                  <c:v>0.26200000000000001</c:v>
                </c:pt>
                <c:pt idx="841">
                  <c:v>0.23499999999999999</c:v>
                </c:pt>
                <c:pt idx="842">
                  <c:v>0.23699999999999999</c:v>
                </c:pt>
                <c:pt idx="843">
                  <c:v>0.28299999999999997</c:v>
                </c:pt>
                <c:pt idx="844">
                  <c:v>0.35599999999999998</c:v>
                </c:pt>
                <c:pt idx="845">
                  <c:v>0.42399999999999999</c:v>
                </c:pt>
                <c:pt idx="846">
                  <c:v>0.50900000000000001</c:v>
                </c:pt>
                <c:pt idx="847">
                  <c:v>0.55400000000000005</c:v>
                </c:pt>
                <c:pt idx="848">
                  <c:v>0.59099999999999997</c:v>
                </c:pt>
                <c:pt idx="849">
                  <c:v>0.63</c:v>
                </c:pt>
                <c:pt idx="850">
                  <c:v>0.64700000000000102</c:v>
                </c:pt>
                <c:pt idx="851">
                  <c:v>0.65500000000000103</c:v>
                </c:pt>
                <c:pt idx="852">
                  <c:v>0.63800000000000101</c:v>
                </c:pt>
                <c:pt idx="853">
                  <c:v>0.622</c:v>
                </c:pt>
                <c:pt idx="854">
                  <c:v>0.59</c:v>
                </c:pt>
                <c:pt idx="855">
                  <c:v>0.55400000000000005</c:v>
                </c:pt>
                <c:pt idx="856">
                  <c:v>0.52800000000000002</c:v>
                </c:pt>
                <c:pt idx="857">
                  <c:v>0.52100000000000002</c:v>
                </c:pt>
                <c:pt idx="858">
                  <c:v>0.49299999999999999</c:v>
                </c:pt>
                <c:pt idx="859">
                  <c:v>0.45300000000000001</c:v>
                </c:pt>
                <c:pt idx="860">
                  <c:v>0.41</c:v>
                </c:pt>
                <c:pt idx="861">
                  <c:v>0.35899999999999999</c:v>
                </c:pt>
                <c:pt idx="862">
                  <c:v>0.32700000000000001</c:v>
                </c:pt>
                <c:pt idx="863">
                  <c:v>0.31900000000000001</c:v>
                </c:pt>
                <c:pt idx="864">
                  <c:v>0.38500000000000001</c:v>
                </c:pt>
                <c:pt idx="865">
                  <c:v>0.46500000000000002</c:v>
                </c:pt>
                <c:pt idx="866">
                  <c:v>0.51100000000000001</c:v>
                </c:pt>
                <c:pt idx="867">
                  <c:v>0.54</c:v>
                </c:pt>
                <c:pt idx="868">
                  <c:v>0.58499999999999996</c:v>
                </c:pt>
                <c:pt idx="869">
                  <c:v>0.63700000000000001</c:v>
                </c:pt>
                <c:pt idx="870">
                  <c:v>0.65800000000000103</c:v>
                </c:pt>
                <c:pt idx="871">
                  <c:v>0.68700000000000105</c:v>
                </c:pt>
                <c:pt idx="872">
                  <c:v>0.69099999999999995</c:v>
                </c:pt>
                <c:pt idx="873">
                  <c:v>0.69299999999999995</c:v>
                </c:pt>
                <c:pt idx="874">
                  <c:v>0.68200000000000005</c:v>
                </c:pt>
                <c:pt idx="875">
                  <c:v>0.65800000000000103</c:v>
                </c:pt>
                <c:pt idx="876">
                  <c:v>0.63900000000000101</c:v>
                </c:pt>
                <c:pt idx="877">
                  <c:v>0.60399999999999998</c:v>
                </c:pt>
                <c:pt idx="878">
                  <c:v>0.52400000000000002</c:v>
                </c:pt>
                <c:pt idx="879">
                  <c:v>0.50900000000000001</c:v>
                </c:pt>
                <c:pt idx="880">
                  <c:v>0.51700000000000002</c:v>
                </c:pt>
                <c:pt idx="881">
                  <c:v>0.56599999999999995</c:v>
                </c:pt>
                <c:pt idx="882">
                  <c:v>0.61399999999999999</c:v>
                </c:pt>
                <c:pt idx="883">
                  <c:v>0.67200000000000104</c:v>
                </c:pt>
                <c:pt idx="884">
                  <c:v>0.72599999999999998</c:v>
                </c:pt>
                <c:pt idx="885">
                  <c:v>0.74299999999999999</c:v>
                </c:pt>
                <c:pt idx="886">
                  <c:v>0.74</c:v>
                </c:pt>
                <c:pt idx="887">
                  <c:v>0.77600000000000102</c:v>
                </c:pt>
                <c:pt idx="888">
                  <c:v>0.80100000000000005</c:v>
                </c:pt>
                <c:pt idx="889">
                  <c:v>0.79</c:v>
                </c:pt>
                <c:pt idx="890">
                  <c:v>0.755</c:v>
                </c:pt>
                <c:pt idx="891">
                  <c:v>0.71599999999999997</c:v>
                </c:pt>
                <c:pt idx="892">
                  <c:v>0.66000000000000103</c:v>
                </c:pt>
                <c:pt idx="893">
                  <c:v>0.61899999999999999</c:v>
                </c:pt>
                <c:pt idx="894">
                  <c:v>0.59599999999999997</c:v>
                </c:pt>
                <c:pt idx="895">
                  <c:v>0.55000000000000004</c:v>
                </c:pt>
                <c:pt idx="896">
                  <c:v>0.51400000000000001</c:v>
                </c:pt>
                <c:pt idx="897">
                  <c:v>0.45600000000000002</c:v>
                </c:pt>
                <c:pt idx="898">
                  <c:v>0.42199999999999999</c:v>
                </c:pt>
                <c:pt idx="899">
                  <c:v>0.41899999999999998</c:v>
                </c:pt>
                <c:pt idx="900">
                  <c:v>0.41799999999999998</c:v>
                </c:pt>
                <c:pt idx="901">
                  <c:v>0.41499999999999998</c:v>
                </c:pt>
                <c:pt idx="902">
                  <c:v>0.40200000000000002</c:v>
                </c:pt>
                <c:pt idx="903">
                  <c:v>0.39100000000000001</c:v>
                </c:pt>
                <c:pt idx="904">
                  <c:v>0.36899999999999999</c:v>
                </c:pt>
                <c:pt idx="905">
                  <c:v>0.34599999999999997</c:v>
                </c:pt>
                <c:pt idx="906">
                  <c:v>0.36299999999999999</c:v>
                </c:pt>
                <c:pt idx="907">
                  <c:v>0.40100000000000002</c:v>
                </c:pt>
                <c:pt idx="908">
                  <c:v>0.376</c:v>
                </c:pt>
                <c:pt idx="909">
                  <c:v>0.35499999999999998</c:v>
                </c:pt>
                <c:pt idx="910">
                  <c:v>0.36399999999999999</c:v>
                </c:pt>
                <c:pt idx="911">
                  <c:v>0.36499999999999999</c:v>
                </c:pt>
                <c:pt idx="912">
                  <c:v>0.36799999999999999</c:v>
                </c:pt>
                <c:pt idx="913">
                  <c:v>0.36899999999999999</c:v>
                </c:pt>
                <c:pt idx="914">
                  <c:v>0.36099999999999999</c:v>
                </c:pt>
                <c:pt idx="915">
                  <c:v>0.36399999999999999</c:v>
                </c:pt>
                <c:pt idx="916">
                  <c:v>0.38500000000000001</c:v>
                </c:pt>
                <c:pt idx="917">
                  <c:v>0.40899999999999997</c:v>
                </c:pt>
                <c:pt idx="918">
                  <c:v>0.439</c:v>
                </c:pt>
                <c:pt idx="919">
                  <c:v>0.44400000000000001</c:v>
                </c:pt>
                <c:pt idx="920">
                  <c:v>0.44400000000000001</c:v>
                </c:pt>
                <c:pt idx="921">
                  <c:v>0.441</c:v>
                </c:pt>
                <c:pt idx="922">
                  <c:v>0.44600000000000001</c:v>
                </c:pt>
                <c:pt idx="923">
                  <c:v>0.45300000000000001</c:v>
                </c:pt>
                <c:pt idx="924">
                  <c:v>0.443</c:v>
                </c:pt>
                <c:pt idx="925">
                  <c:v>0.49</c:v>
                </c:pt>
                <c:pt idx="926">
                  <c:v>0.5</c:v>
                </c:pt>
                <c:pt idx="927">
                  <c:v>0.497</c:v>
                </c:pt>
                <c:pt idx="928">
                  <c:v>0.46</c:v>
                </c:pt>
                <c:pt idx="929">
                  <c:v>0.45500000000000002</c:v>
                </c:pt>
                <c:pt idx="930">
                  <c:v>0.438</c:v>
                </c:pt>
                <c:pt idx="931">
                  <c:v>0.41199999999999998</c:v>
                </c:pt>
                <c:pt idx="932">
                  <c:v>0.43099999999999999</c:v>
                </c:pt>
                <c:pt idx="933">
                  <c:v>0.45700000000000002</c:v>
                </c:pt>
                <c:pt idx="934">
                  <c:v>0.46400000000000002</c:v>
                </c:pt>
                <c:pt idx="935">
                  <c:v>0.49299999999999999</c:v>
                </c:pt>
                <c:pt idx="936">
                  <c:v>0.501</c:v>
                </c:pt>
                <c:pt idx="937">
                  <c:v>0.51100000000000001</c:v>
                </c:pt>
                <c:pt idx="938">
                  <c:v>0.52600000000000002</c:v>
                </c:pt>
                <c:pt idx="939">
                  <c:v>0.54200000000000004</c:v>
                </c:pt>
                <c:pt idx="940">
                  <c:v>0.56299999999999994</c:v>
                </c:pt>
                <c:pt idx="941">
                  <c:v>0.57399999999999995</c:v>
                </c:pt>
                <c:pt idx="942">
                  <c:v>0.56999999999999995</c:v>
                </c:pt>
                <c:pt idx="943">
                  <c:v>0.59</c:v>
                </c:pt>
                <c:pt idx="944">
                  <c:v>0.60199999999999998</c:v>
                </c:pt>
                <c:pt idx="945">
                  <c:v>0.61399999999999999</c:v>
                </c:pt>
                <c:pt idx="946">
                  <c:v>0.58499999999999996</c:v>
                </c:pt>
                <c:pt idx="947">
                  <c:v>0.57700000000000096</c:v>
                </c:pt>
                <c:pt idx="948">
                  <c:v>0.58099999999999996</c:v>
                </c:pt>
                <c:pt idx="949">
                  <c:v>0.60599999999999998</c:v>
                </c:pt>
                <c:pt idx="950">
                  <c:v>0.627</c:v>
                </c:pt>
                <c:pt idx="951">
                  <c:v>0.64300000000000102</c:v>
                </c:pt>
                <c:pt idx="952">
                  <c:v>0.64800000000000102</c:v>
                </c:pt>
                <c:pt idx="953">
                  <c:v>0.67700000000000105</c:v>
                </c:pt>
                <c:pt idx="954">
                  <c:v>0.71199999999999997</c:v>
                </c:pt>
                <c:pt idx="955">
                  <c:v>0.84799999999999998</c:v>
                </c:pt>
                <c:pt idx="956">
                  <c:v>0.94099999999999995</c:v>
                </c:pt>
                <c:pt idx="957">
                  <c:v>0.997</c:v>
                </c:pt>
                <c:pt idx="958">
                  <c:v>0.98199999999999998</c:v>
                </c:pt>
                <c:pt idx="959">
                  <c:v>0.93</c:v>
                </c:pt>
                <c:pt idx="960">
                  <c:v>0.84699999999999998</c:v>
                </c:pt>
                <c:pt idx="961">
                  <c:v>0.752</c:v>
                </c:pt>
                <c:pt idx="962">
                  <c:v>0.67200000000000104</c:v>
                </c:pt>
                <c:pt idx="963">
                  <c:v>0.67100000000000104</c:v>
                </c:pt>
                <c:pt idx="964">
                  <c:v>0.70799999999999996</c:v>
                </c:pt>
                <c:pt idx="965">
                  <c:v>0.71</c:v>
                </c:pt>
                <c:pt idx="966">
                  <c:v>0.70899999999999996</c:v>
                </c:pt>
                <c:pt idx="967">
                  <c:v>0.67800000000000105</c:v>
                </c:pt>
                <c:pt idx="968">
                  <c:v>0.64400000000000102</c:v>
                </c:pt>
                <c:pt idx="969">
                  <c:v>0.627</c:v>
                </c:pt>
                <c:pt idx="970">
                  <c:v>0.61299999999999999</c:v>
                </c:pt>
                <c:pt idx="971">
                  <c:v>0.59399999999999997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HUF</c:v>
                </c:pt>
              </c:strCache>
            </c:strRef>
          </c:tx>
          <c:marker>
            <c:symbol val="none"/>
          </c:marker>
          <c:cat>
            <c:strRef>
              <c:f>Sheet1!$A$2:$A$974</c:f>
              <c:strCache>
                <c:ptCount val="972"/>
                <c:pt idx="0">
                  <c:v>I.08</c:v>
                </c:pt>
                <c:pt idx="1">
                  <c:v>I.08</c:v>
                </c:pt>
                <c:pt idx="2">
                  <c:v>I.08</c:v>
                </c:pt>
                <c:pt idx="3">
                  <c:v>I.08</c:v>
                </c:pt>
                <c:pt idx="4">
                  <c:v>I.08</c:v>
                </c:pt>
                <c:pt idx="5">
                  <c:v>I.08</c:v>
                </c:pt>
                <c:pt idx="6">
                  <c:v>I.08</c:v>
                </c:pt>
                <c:pt idx="7">
                  <c:v>I.08</c:v>
                </c:pt>
                <c:pt idx="8">
                  <c:v>I.08</c:v>
                </c:pt>
                <c:pt idx="9">
                  <c:v>I.08</c:v>
                </c:pt>
                <c:pt idx="10">
                  <c:v>I.08</c:v>
                </c:pt>
                <c:pt idx="11">
                  <c:v>I.08</c:v>
                </c:pt>
                <c:pt idx="12">
                  <c:v>I.08</c:v>
                </c:pt>
                <c:pt idx="13">
                  <c:v>I.08</c:v>
                </c:pt>
                <c:pt idx="14">
                  <c:v>I.08</c:v>
                </c:pt>
                <c:pt idx="15">
                  <c:v>I.08</c:v>
                </c:pt>
                <c:pt idx="16">
                  <c:v>I.08</c:v>
                </c:pt>
                <c:pt idx="17">
                  <c:v>I.08</c:v>
                </c:pt>
                <c:pt idx="18">
                  <c:v>I.08</c:v>
                </c:pt>
                <c:pt idx="19">
                  <c:v>I.08</c:v>
                </c:pt>
                <c:pt idx="20">
                  <c:v>I.08</c:v>
                </c:pt>
                <c:pt idx="21">
                  <c:v>I.08</c:v>
                </c:pt>
                <c:pt idx="22">
                  <c:v>II.08</c:v>
                </c:pt>
                <c:pt idx="23">
                  <c:v>II.08</c:v>
                </c:pt>
                <c:pt idx="24">
                  <c:v>II.08</c:v>
                </c:pt>
                <c:pt idx="25">
                  <c:v>II.08</c:v>
                </c:pt>
                <c:pt idx="26">
                  <c:v>II.08</c:v>
                </c:pt>
                <c:pt idx="27">
                  <c:v>II.08</c:v>
                </c:pt>
                <c:pt idx="28">
                  <c:v>II.08</c:v>
                </c:pt>
                <c:pt idx="29">
                  <c:v>II.08</c:v>
                </c:pt>
                <c:pt idx="30">
                  <c:v>II.08</c:v>
                </c:pt>
                <c:pt idx="31">
                  <c:v>II.08</c:v>
                </c:pt>
                <c:pt idx="32">
                  <c:v>II.08</c:v>
                </c:pt>
                <c:pt idx="33">
                  <c:v>II.08</c:v>
                </c:pt>
                <c:pt idx="34">
                  <c:v>II.08</c:v>
                </c:pt>
                <c:pt idx="35">
                  <c:v>II.08</c:v>
                </c:pt>
                <c:pt idx="36">
                  <c:v>II.08</c:v>
                </c:pt>
                <c:pt idx="37">
                  <c:v>II.08</c:v>
                </c:pt>
                <c:pt idx="38">
                  <c:v>II.08</c:v>
                </c:pt>
                <c:pt idx="39">
                  <c:v>II.08</c:v>
                </c:pt>
                <c:pt idx="40">
                  <c:v>II.08</c:v>
                </c:pt>
                <c:pt idx="41">
                  <c:v>II.08</c:v>
                </c:pt>
                <c:pt idx="42">
                  <c:v>II.08</c:v>
                </c:pt>
                <c:pt idx="43">
                  <c:v>III.08</c:v>
                </c:pt>
                <c:pt idx="44">
                  <c:v>III.08</c:v>
                </c:pt>
                <c:pt idx="45">
                  <c:v>III.08</c:v>
                </c:pt>
                <c:pt idx="46">
                  <c:v>III.08</c:v>
                </c:pt>
                <c:pt idx="47">
                  <c:v>III.08</c:v>
                </c:pt>
                <c:pt idx="48">
                  <c:v>III.08</c:v>
                </c:pt>
                <c:pt idx="49">
                  <c:v>III.08</c:v>
                </c:pt>
                <c:pt idx="50">
                  <c:v>III.08</c:v>
                </c:pt>
                <c:pt idx="51">
                  <c:v>III.08</c:v>
                </c:pt>
                <c:pt idx="52">
                  <c:v>III.08</c:v>
                </c:pt>
                <c:pt idx="53">
                  <c:v>III.08</c:v>
                </c:pt>
                <c:pt idx="54">
                  <c:v>III.08</c:v>
                </c:pt>
                <c:pt idx="55">
                  <c:v>III.08</c:v>
                </c:pt>
                <c:pt idx="56">
                  <c:v>III.08</c:v>
                </c:pt>
                <c:pt idx="57">
                  <c:v>III.08</c:v>
                </c:pt>
                <c:pt idx="58">
                  <c:v>III.08</c:v>
                </c:pt>
                <c:pt idx="59">
                  <c:v>III.08</c:v>
                </c:pt>
                <c:pt idx="60">
                  <c:v>III.08</c:v>
                </c:pt>
                <c:pt idx="61">
                  <c:v>III.08</c:v>
                </c:pt>
                <c:pt idx="62">
                  <c:v>IV.08</c:v>
                </c:pt>
                <c:pt idx="63">
                  <c:v>IV.08</c:v>
                </c:pt>
                <c:pt idx="64">
                  <c:v>IV.08</c:v>
                </c:pt>
                <c:pt idx="65">
                  <c:v>IV.08</c:v>
                </c:pt>
                <c:pt idx="66">
                  <c:v>IV.08</c:v>
                </c:pt>
                <c:pt idx="67">
                  <c:v>IV.08</c:v>
                </c:pt>
                <c:pt idx="68">
                  <c:v>IV.08</c:v>
                </c:pt>
                <c:pt idx="69">
                  <c:v>IV.08</c:v>
                </c:pt>
                <c:pt idx="70">
                  <c:v>IV.08</c:v>
                </c:pt>
                <c:pt idx="71">
                  <c:v>IV.08</c:v>
                </c:pt>
                <c:pt idx="72">
                  <c:v>IV.08</c:v>
                </c:pt>
                <c:pt idx="73">
                  <c:v>IV.08</c:v>
                </c:pt>
                <c:pt idx="74">
                  <c:v>IV.08</c:v>
                </c:pt>
                <c:pt idx="75">
                  <c:v>IV.08</c:v>
                </c:pt>
                <c:pt idx="76">
                  <c:v>IV.08</c:v>
                </c:pt>
                <c:pt idx="77">
                  <c:v>IV.08</c:v>
                </c:pt>
                <c:pt idx="78">
                  <c:v>IV.08</c:v>
                </c:pt>
                <c:pt idx="79">
                  <c:v>IV.08</c:v>
                </c:pt>
                <c:pt idx="80">
                  <c:v>IV.08</c:v>
                </c:pt>
                <c:pt idx="81">
                  <c:v>IV.08</c:v>
                </c:pt>
                <c:pt idx="82">
                  <c:v>IV.08</c:v>
                </c:pt>
                <c:pt idx="83">
                  <c:v>IV.08</c:v>
                </c:pt>
                <c:pt idx="84">
                  <c:v>V.08</c:v>
                </c:pt>
                <c:pt idx="85">
                  <c:v>V.08</c:v>
                </c:pt>
                <c:pt idx="86">
                  <c:v>V.08</c:v>
                </c:pt>
                <c:pt idx="87">
                  <c:v>V.08</c:v>
                </c:pt>
                <c:pt idx="88">
                  <c:v>V.08</c:v>
                </c:pt>
                <c:pt idx="89">
                  <c:v>V.08</c:v>
                </c:pt>
                <c:pt idx="90">
                  <c:v>V.08</c:v>
                </c:pt>
                <c:pt idx="91">
                  <c:v>V.08</c:v>
                </c:pt>
                <c:pt idx="92">
                  <c:v>V.08</c:v>
                </c:pt>
                <c:pt idx="93">
                  <c:v>V.08</c:v>
                </c:pt>
                <c:pt idx="94">
                  <c:v>V.08</c:v>
                </c:pt>
                <c:pt idx="95">
                  <c:v>V.08</c:v>
                </c:pt>
                <c:pt idx="96">
                  <c:v>V.08</c:v>
                </c:pt>
                <c:pt idx="97">
                  <c:v>V.08</c:v>
                </c:pt>
                <c:pt idx="98">
                  <c:v>V.08</c:v>
                </c:pt>
                <c:pt idx="99">
                  <c:v>V.08</c:v>
                </c:pt>
                <c:pt idx="100">
                  <c:v>V.08</c:v>
                </c:pt>
                <c:pt idx="101">
                  <c:v>V.08</c:v>
                </c:pt>
                <c:pt idx="102">
                  <c:v>V.08</c:v>
                </c:pt>
                <c:pt idx="103">
                  <c:v>V.08</c:v>
                </c:pt>
                <c:pt idx="104">
                  <c:v>V.08</c:v>
                </c:pt>
                <c:pt idx="105">
                  <c:v>VI.08</c:v>
                </c:pt>
                <c:pt idx="106">
                  <c:v>VI.08</c:v>
                </c:pt>
                <c:pt idx="107">
                  <c:v>VI.08</c:v>
                </c:pt>
                <c:pt idx="108">
                  <c:v>VI.08</c:v>
                </c:pt>
                <c:pt idx="109">
                  <c:v>VI.08</c:v>
                </c:pt>
                <c:pt idx="110">
                  <c:v>VI.08</c:v>
                </c:pt>
                <c:pt idx="111">
                  <c:v>VI.08</c:v>
                </c:pt>
                <c:pt idx="112">
                  <c:v>VI.08</c:v>
                </c:pt>
                <c:pt idx="113">
                  <c:v>VI.08</c:v>
                </c:pt>
                <c:pt idx="114">
                  <c:v>VI.08</c:v>
                </c:pt>
                <c:pt idx="115">
                  <c:v>VI.08</c:v>
                </c:pt>
                <c:pt idx="116">
                  <c:v>VI.08</c:v>
                </c:pt>
                <c:pt idx="117">
                  <c:v>VI.08</c:v>
                </c:pt>
                <c:pt idx="118">
                  <c:v>VI.08</c:v>
                </c:pt>
                <c:pt idx="119">
                  <c:v>VI.08</c:v>
                </c:pt>
                <c:pt idx="120">
                  <c:v>VI.08</c:v>
                </c:pt>
                <c:pt idx="121">
                  <c:v>VI.08</c:v>
                </c:pt>
                <c:pt idx="122">
                  <c:v>VI.08</c:v>
                </c:pt>
                <c:pt idx="123">
                  <c:v>VI.08</c:v>
                </c:pt>
                <c:pt idx="124">
                  <c:v>VI.08</c:v>
                </c:pt>
                <c:pt idx="125">
                  <c:v>VI.08</c:v>
                </c:pt>
                <c:pt idx="126">
                  <c:v>VII.08</c:v>
                </c:pt>
                <c:pt idx="127">
                  <c:v>VII.08</c:v>
                </c:pt>
                <c:pt idx="128">
                  <c:v>VII.08</c:v>
                </c:pt>
                <c:pt idx="129">
                  <c:v>VII.08</c:v>
                </c:pt>
                <c:pt idx="130">
                  <c:v>VII.08</c:v>
                </c:pt>
                <c:pt idx="131">
                  <c:v>VII.08</c:v>
                </c:pt>
                <c:pt idx="132">
                  <c:v>VII.08</c:v>
                </c:pt>
                <c:pt idx="133">
                  <c:v>VII.08</c:v>
                </c:pt>
                <c:pt idx="134">
                  <c:v>VII.08</c:v>
                </c:pt>
                <c:pt idx="135">
                  <c:v>VII.08</c:v>
                </c:pt>
                <c:pt idx="136">
                  <c:v>VII.08</c:v>
                </c:pt>
                <c:pt idx="137">
                  <c:v>VII.08</c:v>
                </c:pt>
                <c:pt idx="138">
                  <c:v>VII.08</c:v>
                </c:pt>
                <c:pt idx="139">
                  <c:v>VII.08</c:v>
                </c:pt>
                <c:pt idx="140">
                  <c:v>VII.08</c:v>
                </c:pt>
                <c:pt idx="141">
                  <c:v>VII.08</c:v>
                </c:pt>
                <c:pt idx="142">
                  <c:v>VII.08</c:v>
                </c:pt>
                <c:pt idx="143">
                  <c:v>VII.08</c:v>
                </c:pt>
                <c:pt idx="144">
                  <c:v>VII.08</c:v>
                </c:pt>
                <c:pt idx="145">
                  <c:v>VII.08</c:v>
                </c:pt>
                <c:pt idx="146">
                  <c:v>VII.08</c:v>
                </c:pt>
                <c:pt idx="147">
                  <c:v>VII.08</c:v>
                </c:pt>
                <c:pt idx="148">
                  <c:v>VII.08</c:v>
                </c:pt>
                <c:pt idx="149">
                  <c:v>VIII.08</c:v>
                </c:pt>
                <c:pt idx="150">
                  <c:v>VIII.08</c:v>
                </c:pt>
                <c:pt idx="151">
                  <c:v>VIII.08</c:v>
                </c:pt>
                <c:pt idx="152">
                  <c:v>VIII.08</c:v>
                </c:pt>
                <c:pt idx="153">
                  <c:v>VIII.08</c:v>
                </c:pt>
                <c:pt idx="154">
                  <c:v>VIII.08</c:v>
                </c:pt>
                <c:pt idx="155">
                  <c:v>VIII.08</c:v>
                </c:pt>
                <c:pt idx="156">
                  <c:v>VIII.08</c:v>
                </c:pt>
                <c:pt idx="157">
                  <c:v>VIII.08</c:v>
                </c:pt>
                <c:pt idx="158">
                  <c:v>VIII.08</c:v>
                </c:pt>
                <c:pt idx="159">
                  <c:v>VIII.08</c:v>
                </c:pt>
                <c:pt idx="160">
                  <c:v>VIII.08</c:v>
                </c:pt>
                <c:pt idx="161">
                  <c:v>VIII.08</c:v>
                </c:pt>
                <c:pt idx="162">
                  <c:v>VIII.08</c:v>
                </c:pt>
                <c:pt idx="163">
                  <c:v>VIII.08</c:v>
                </c:pt>
                <c:pt idx="164">
                  <c:v>VIII.08</c:v>
                </c:pt>
                <c:pt idx="165">
                  <c:v>VIII.08</c:v>
                </c:pt>
                <c:pt idx="166">
                  <c:v>VIII.08</c:v>
                </c:pt>
                <c:pt idx="167">
                  <c:v>VIII.08</c:v>
                </c:pt>
                <c:pt idx="168">
                  <c:v>VIII.08</c:v>
                </c:pt>
                <c:pt idx="169">
                  <c:v>VIII.08</c:v>
                </c:pt>
                <c:pt idx="170">
                  <c:v>IX.08</c:v>
                </c:pt>
                <c:pt idx="171">
                  <c:v>IX.08</c:v>
                </c:pt>
                <c:pt idx="172">
                  <c:v>IX.08</c:v>
                </c:pt>
                <c:pt idx="173">
                  <c:v>IX.08</c:v>
                </c:pt>
                <c:pt idx="174">
                  <c:v>IX.08</c:v>
                </c:pt>
                <c:pt idx="175">
                  <c:v>IX.08</c:v>
                </c:pt>
                <c:pt idx="176">
                  <c:v>IX.08</c:v>
                </c:pt>
                <c:pt idx="177">
                  <c:v>IX.08</c:v>
                </c:pt>
                <c:pt idx="178">
                  <c:v>IX.08</c:v>
                </c:pt>
                <c:pt idx="179">
                  <c:v>IX.08</c:v>
                </c:pt>
                <c:pt idx="180">
                  <c:v>IX.08</c:v>
                </c:pt>
                <c:pt idx="181">
                  <c:v>IX.08</c:v>
                </c:pt>
                <c:pt idx="182">
                  <c:v>IX.08</c:v>
                </c:pt>
                <c:pt idx="183">
                  <c:v>IX.08</c:v>
                </c:pt>
                <c:pt idx="184">
                  <c:v>IX.08</c:v>
                </c:pt>
                <c:pt idx="185">
                  <c:v>IX.08</c:v>
                </c:pt>
                <c:pt idx="186">
                  <c:v>IX.08</c:v>
                </c:pt>
                <c:pt idx="187">
                  <c:v>IX.08</c:v>
                </c:pt>
                <c:pt idx="188">
                  <c:v>IX.08</c:v>
                </c:pt>
                <c:pt idx="189">
                  <c:v>IX.08</c:v>
                </c:pt>
                <c:pt idx="190">
                  <c:v>IX.08</c:v>
                </c:pt>
                <c:pt idx="191">
                  <c:v>IX.08</c:v>
                </c:pt>
                <c:pt idx="192">
                  <c:v>X.08</c:v>
                </c:pt>
                <c:pt idx="193">
                  <c:v>X.08</c:v>
                </c:pt>
                <c:pt idx="194">
                  <c:v>X.08</c:v>
                </c:pt>
                <c:pt idx="195">
                  <c:v>X.08</c:v>
                </c:pt>
                <c:pt idx="196">
                  <c:v>X.08</c:v>
                </c:pt>
                <c:pt idx="197">
                  <c:v>X.08</c:v>
                </c:pt>
                <c:pt idx="198">
                  <c:v>X.08</c:v>
                </c:pt>
                <c:pt idx="199">
                  <c:v>X.08</c:v>
                </c:pt>
                <c:pt idx="200">
                  <c:v>X.08</c:v>
                </c:pt>
                <c:pt idx="201">
                  <c:v>X.08</c:v>
                </c:pt>
                <c:pt idx="202">
                  <c:v>X.08</c:v>
                </c:pt>
                <c:pt idx="203">
                  <c:v>X.08</c:v>
                </c:pt>
                <c:pt idx="204">
                  <c:v>X.08</c:v>
                </c:pt>
                <c:pt idx="205">
                  <c:v>X.08</c:v>
                </c:pt>
                <c:pt idx="206">
                  <c:v>X.08</c:v>
                </c:pt>
                <c:pt idx="207">
                  <c:v>X.08</c:v>
                </c:pt>
                <c:pt idx="208">
                  <c:v>X.08</c:v>
                </c:pt>
                <c:pt idx="209">
                  <c:v>X.08</c:v>
                </c:pt>
                <c:pt idx="210">
                  <c:v>X.08</c:v>
                </c:pt>
                <c:pt idx="211">
                  <c:v>X.08</c:v>
                </c:pt>
                <c:pt idx="212">
                  <c:v>X.08</c:v>
                </c:pt>
                <c:pt idx="213">
                  <c:v>X.08</c:v>
                </c:pt>
                <c:pt idx="214">
                  <c:v>X.08</c:v>
                </c:pt>
                <c:pt idx="215">
                  <c:v>XI.08</c:v>
                </c:pt>
                <c:pt idx="216">
                  <c:v>XI.08</c:v>
                </c:pt>
                <c:pt idx="217">
                  <c:v>XI.08</c:v>
                </c:pt>
                <c:pt idx="218">
                  <c:v>XI.08</c:v>
                </c:pt>
                <c:pt idx="219">
                  <c:v>XI.08</c:v>
                </c:pt>
                <c:pt idx="220">
                  <c:v>XI.08</c:v>
                </c:pt>
                <c:pt idx="221">
                  <c:v>XI.08</c:v>
                </c:pt>
                <c:pt idx="222">
                  <c:v>XI.08</c:v>
                </c:pt>
                <c:pt idx="223">
                  <c:v>XI.08</c:v>
                </c:pt>
                <c:pt idx="224">
                  <c:v>XI.08</c:v>
                </c:pt>
                <c:pt idx="225">
                  <c:v>XI.08</c:v>
                </c:pt>
                <c:pt idx="226">
                  <c:v>XI.08</c:v>
                </c:pt>
                <c:pt idx="227">
                  <c:v>XI.08</c:v>
                </c:pt>
                <c:pt idx="228">
                  <c:v>XI.08</c:v>
                </c:pt>
                <c:pt idx="229">
                  <c:v>XI.08</c:v>
                </c:pt>
                <c:pt idx="230">
                  <c:v>XI.08</c:v>
                </c:pt>
                <c:pt idx="231">
                  <c:v>XI.08</c:v>
                </c:pt>
                <c:pt idx="232">
                  <c:v>XI.08</c:v>
                </c:pt>
                <c:pt idx="233">
                  <c:v>XI.08</c:v>
                </c:pt>
                <c:pt idx="234">
                  <c:v>XI.08</c:v>
                </c:pt>
                <c:pt idx="235">
                  <c:v>XII.08</c:v>
                </c:pt>
                <c:pt idx="236">
                  <c:v>XII.08</c:v>
                </c:pt>
                <c:pt idx="237">
                  <c:v>XII.08</c:v>
                </c:pt>
                <c:pt idx="238">
                  <c:v>XII.08</c:v>
                </c:pt>
                <c:pt idx="239">
                  <c:v>XII.08</c:v>
                </c:pt>
                <c:pt idx="240">
                  <c:v>XII.08</c:v>
                </c:pt>
                <c:pt idx="241">
                  <c:v>XII.08</c:v>
                </c:pt>
                <c:pt idx="242">
                  <c:v>XII.08</c:v>
                </c:pt>
                <c:pt idx="243">
                  <c:v>XII.08</c:v>
                </c:pt>
                <c:pt idx="244">
                  <c:v>XII.08</c:v>
                </c:pt>
                <c:pt idx="245">
                  <c:v>XII.08</c:v>
                </c:pt>
                <c:pt idx="246">
                  <c:v>XII.08</c:v>
                </c:pt>
                <c:pt idx="247">
                  <c:v>XII.08</c:v>
                </c:pt>
                <c:pt idx="248">
                  <c:v>XII.08</c:v>
                </c:pt>
                <c:pt idx="249">
                  <c:v>XII.08</c:v>
                </c:pt>
                <c:pt idx="250">
                  <c:v>XII.08</c:v>
                </c:pt>
                <c:pt idx="251">
                  <c:v>XII.08</c:v>
                </c:pt>
                <c:pt idx="252">
                  <c:v>XII.08</c:v>
                </c:pt>
                <c:pt idx="253">
                  <c:v>XII.08</c:v>
                </c:pt>
                <c:pt idx="254">
                  <c:v>XII.08</c:v>
                </c:pt>
                <c:pt idx="255">
                  <c:v>XII.08</c:v>
                </c:pt>
                <c:pt idx="256">
                  <c:v>I.09</c:v>
                </c:pt>
                <c:pt idx="257">
                  <c:v>I.09</c:v>
                </c:pt>
                <c:pt idx="258">
                  <c:v>I.09</c:v>
                </c:pt>
                <c:pt idx="259">
                  <c:v>I.09</c:v>
                </c:pt>
                <c:pt idx="260">
                  <c:v>I.09</c:v>
                </c:pt>
                <c:pt idx="261">
                  <c:v>I.09</c:v>
                </c:pt>
                <c:pt idx="262">
                  <c:v>I.09</c:v>
                </c:pt>
                <c:pt idx="263">
                  <c:v>I.09</c:v>
                </c:pt>
                <c:pt idx="264">
                  <c:v>I.09</c:v>
                </c:pt>
                <c:pt idx="265">
                  <c:v>I.09</c:v>
                </c:pt>
                <c:pt idx="266">
                  <c:v>I.09</c:v>
                </c:pt>
                <c:pt idx="267">
                  <c:v>I.09</c:v>
                </c:pt>
                <c:pt idx="268">
                  <c:v>I.09</c:v>
                </c:pt>
                <c:pt idx="269">
                  <c:v>I.09</c:v>
                </c:pt>
                <c:pt idx="270">
                  <c:v>I.09</c:v>
                </c:pt>
                <c:pt idx="271">
                  <c:v>I.09</c:v>
                </c:pt>
                <c:pt idx="272">
                  <c:v>I.09</c:v>
                </c:pt>
                <c:pt idx="273">
                  <c:v>I.09</c:v>
                </c:pt>
                <c:pt idx="274">
                  <c:v>I.09</c:v>
                </c:pt>
                <c:pt idx="275">
                  <c:v>I.09</c:v>
                </c:pt>
                <c:pt idx="276">
                  <c:v>I.09</c:v>
                </c:pt>
                <c:pt idx="277">
                  <c:v>II.09</c:v>
                </c:pt>
                <c:pt idx="278">
                  <c:v>II.09</c:v>
                </c:pt>
                <c:pt idx="279">
                  <c:v>II.09</c:v>
                </c:pt>
                <c:pt idx="280">
                  <c:v>II.09</c:v>
                </c:pt>
                <c:pt idx="281">
                  <c:v>II.09</c:v>
                </c:pt>
                <c:pt idx="282">
                  <c:v>II.09</c:v>
                </c:pt>
                <c:pt idx="283">
                  <c:v>II.09</c:v>
                </c:pt>
                <c:pt idx="284">
                  <c:v>II.09</c:v>
                </c:pt>
                <c:pt idx="285">
                  <c:v>II.09</c:v>
                </c:pt>
                <c:pt idx="286">
                  <c:v>II.09</c:v>
                </c:pt>
                <c:pt idx="287">
                  <c:v>II.09</c:v>
                </c:pt>
                <c:pt idx="288">
                  <c:v>II.09</c:v>
                </c:pt>
                <c:pt idx="289">
                  <c:v>II.09</c:v>
                </c:pt>
                <c:pt idx="290">
                  <c:v>II.09</c:v>
                </c:pt>
                <c:pt idx="291">
                  <c:v>II.09</c:v>
                </c:pt>
                <c:pt idx="292">
                  <c:v>II.09</c:v>
                </c:pt>
                <c:pt idx="293">
                  <c:v>II.09</c:v>
                </c:pt>
                <c:pt idx="294">
                  <c:v>II.09</c:v>
                </c:pt>
                <c:pt idx="295">
                  <c:v>II.09</c:v>
                </c:pt>
                <c:pt idx="296">
                  <c:v>II.09</c:v>
                </c:pt>
                <c:pt idx="297">
                  <c:v>III.09</c:v>
                </c:pt>
                <c:pt idx="298">
                  <c:v>III.09</c:v>
                </c:pt>
                <c:pt idx="299">
                  <c:v>III.09</c:v>
                </c:pt>
                <c:pt idx="300">
                  <c:v>III.09</c:v>
                </c:pt>
                <c:pt idx="301">
                  <c:v>III.09</c:v>
                </c:pt>
                <c:pt idx="302">
                  <c:v>III.09</c:v>
                </c:pt>
                <c:pt idx="303">
                  <c:v>III.09</c:v>
                </c:pt>
                <c:pt idx="304">
                  <c:v>III.09</c:v>
                </c:pt>
                <c:pt idx="305">
                  <c:v>III.09</c:v>
                </c:pt>
                <c:pt idx="306">
                  <c:v>III.09</c:v>
                </c:pt>
                <c:pt idx="307">
                  <c:v>III.09</c:v>
                </c:pt>
                <c:pt idx="308">
                  <c:v>III.09</c:v>
                </c:pt>
                <c:pt idx="309">
                  <c:v>III.09</c:v>
                </c:pt>
                <c:pt idx="310">
                  <c:v>III.09</c:v>
                </c:pt>
                <c:pt idx="311">
                  <c:v>III.09</c:v>
                </c:pt>
                <c:pt idx="312">
                  <c:v>III.09</c:v>
                </c:pt>
                <c:pt idx="313">
                  <c:v>III.09</c:v>
                </c:pt>
                <c:pt idx="314">
                  <c:v>III.09</c:v>
                </c:pt>
                <c:pt idx="315">
                  <c:v>III.09</c:v>
                </c:pt>
                <c:pt idx="316">
                  <c:v>III.09</c:v>
                </c:pt>
                <c:pt idx="317">
                  <c:v>III.09</c:v>
                </c:pt>
                <c:pt idx="318">
                  <c:v>III.09</c:v>
                </c:pt>
                <c:pt idx="319">
                  <c:v>IV.09</c:v>
                </c:pt>
                <c:pt idx="320">
                  <c:v>IV.09</c:v>
                </c:pt>
                <c:pt idx="321">
                  <c:v>IV.09</c:v>
                </c:pt>
                <c:pt idx="322">
                  <c:v>IV.09</c:v>
                </c:pt>
                <c:pt idx="323">
                  <c:v>IV.09</c:v>
                </c:pt>
                <c:pt idx="324">
                  <c:v>IV.09</c:v>
                </c:pt>
                <c:pt idx="325">
                  <c:v>IV.09</c:v>
                </c:pt>
                <c:pt idx="326">
                  <c:v>IV.09</c:v>
                </c:pt>
                <c:pt idx="327">
                  <c:v>IV.09</c:v>
                </c:pt>
                <c:pt idx="328">
                  <c:v>IV.09</c:v>
                </c:pt>
                <c:pt idx="329">
                  <c:v>IV.09</c:v>
                </c:pt>
                <c:pt idx="330">
                  <c:v>IV.09</c:v>
                </c:pt>
                <c:pt idx="331">
                  <c:v>IV.09</c:v>
                </c:pt>
                <c:pt idx="332">
                  <c:v>IV.09</c:v>
                </c:pt>
                <c:pt idx="333">
                  <c:v>IV.09</c:v>
                </c:pt>
                <c:pt idx="334">
                  <c:v>IV.09</c:v>
                </c:pt>
                <c:pt idx="335">
                  <c:v>IV.09</c:v>
                </c:pt>
                <c:pt idx="336">
                  <c:v>IV.09</c:v>
                </c:pt>
                <c:pt idx="337">
                  <c:v>IV.09</c:v>
                </c:pt>
                <c:pt idx="338">
                  <c:v>IV.09</c:v>
                </c:pt>
                <c:pt idx="339">
                  <c:v>V.09</c:v>
                </c:pt>
                <c:pt idx="340">
                  <c:v>V.09</c:v>
                </c:pt>
                <c:pt idx="341">
                  <c:v>V.09</c:v>
                </c:pt>
                <c:pt idx="342">
                  <c:v>V.09</c:v>
                </c:pt>
                <c:pt idx="343">
                  <c:v>V.09</c:v>
                </c:pt>
                <c:pt idx="344">
                  <c:v>V.09</c:v>
                </c:pt>
                <c:pt idx="345">
                  <c:v>V.09</c:v>
                </c:pt>
                <c:pt idx="346">
                  <c:v>V.09</c:v>
                </c:pt>
                <c:pt idx="347">
                  <c:v>V.09</c:v>
                </c:pt>
                <c:pt idx="348">
                  <c:v>V.09</c:v>
                </c:pt>
                <c:pt idx="349">
                  <c:v>V.09</c:v>
                </c:pt>
                <c:pt idx="350">
                  <c:v>V.09</c:v>
                </c:pt>
                <c:pt idx="351">
                  <c:v>V.09</c:v>
                </c:pt>
                <c:pt idx="352">
                  <c:v>V.09</c:v>
                </c:pt>
                <c:pt idx="353">
                  <c:v>V.09</c:v>
                </c:pt>
                <c:pt idx="354">
                  <c:v>V.09</c:v>
                </c:pt>
                <c:pt idx="355">
                  <c:v>V.09</c:v>
                </c:pt>
                <c:pt idx="356">
                  <c:v>V.09</c:v>
                </c:pt>
                <c:pt idx="357">
                  <c:v>V.09</c:v>
                </c:pt>
                <c:pt idx="358">
                  <c:v>V.09</c:v>
                </c:pt>
                <c:pt idx="359">
                  <c:v>VI.09</c:v>
                </c:pt>
                <c:pt idx="360">
                  <c:v>VI.09</c:v>
                </c:pt>
                <c:pt idx="361">
                  <c:v>VI.09</c:v>
                </c:pt>
                <c:pt idx="362">
                  <c:v>VI.09</c:v>
                </c:pt>
                <c:pt idx="363">
                  <c:v>VI.09</c:v>
                </c:pt>
                <c:pt idx="364">
                  <c:v>VI.09</c:v>
                </c:pt>
                <c:pt idx="365">
                  <c:v>VI.09</c:v>
                </c:pt>
                <c:pt idx="366">
                  <c:v>VI.09</c:v>
                </c:pt>
                <c:pt idx="367">
                  <c:v>VI.09</c:v>
                </c:pt>
                <c:pt idx="368">
                  <c:v>VI.09</c:v>
                </c:pt>
                <c:pt idx="369">
                  <c:v>VI.09</c:v>
                </c:pt>
                <c:pt idx="370">
                  <c:v>VI.09</c:v>
                </c:pt>
                <c:pt idx="371">
                  <c:v>VI.09</c:v>
                </c:pt>
                <c:pt idx="372">
                  <c:v>VI.09</c:v>
                </c:pt>
                <c:pt idx="373">
                  <c:v>VI.09</c:v>
                </c:pt>
                <c:pt idx="374">
                  <c:v>VI.09</c:v>
                </c:pt>
                <c:pt idx="375">
                  <c:v>VI.09</c:v>
                </c:pt>
                <c:pt idx="376">
                  <c:v>VI.09</c:v>
                </c:pt>
                <c:pt idx="377">
                  <c:v>VI.09</c:v>
                </c:pt>
                <c:pt idx="378">
                  <c:v>VI.09</c:v>
                </c:pt>
                <c:pt idx="379">
                  <c:v>VI.09</c:v>
                </c:pt>
                <c:pt idx="380">
                  <c:v>VI.09</c:v>
                </c:pt>
                <c:pt idx="381">
                  <c:v>VII.09</c:v>
                </c:pt>
                <c:pt idx="382">
                  <c:v>VII.09</c:v>
                </c:pt>
                <c:pt idx="383">
                  <c:v>VII.09</c:v>
                </c:pt>
                <c:pt idx="384">
                  <c:v>VII.09</c:v>
                </c:pt>
                <c:pt idx="385">
                  <c:v>VII.09</c:v>
                </c:pt>
                <c:pt idx="386">
                  <c:v>VII.09</c:v>
                </c:pt>
                <c:pt idx="387">
                  <c:v>VII.09</c:v>
                </c:pt>
                <c:pt idx="388">
                  <c:v>VII.09</c:v>
                </c:pt>
                <c:pt idx="389">
                  <c:v>VII.09</c:v>
                </c:pt>
                <c:pt idx="390">
                  <c:v>VII.09</c:v>
                </c:pt>
                <c:pt idx="391">
                  <c:v>VII.09</c:v>
                </c:pt>
                <c:pt idx="392">
                  <c:v>VII.09</c:v>
                </c:pt>
                <c:pt idx="393">
                  <c:v>VII.09</c:v>
                </c:pt>
                <c:pt idx="394">
                  <c:v>VII.09</c:v>
                </c:pt>
                <c:pt idx="395">
                  <c:v>VII.09</c:v>
                </c:pt>
                <c:pt idx="396">
                  <c:v>VII.09</c:v>
                </c:pt>
                <c:pt idx="397">
                  <c:v>VII.09</c:v>
                </c:pt>
                <c:pt idx="398">
                  <c:v>VII.09</c:v>
                </c:pt>
                <c:pt idx="399">
                  <c:v>VII.09</c:v>
                </c:pt>
                <c:pt idx="400">
                  <c:v>VII.09</c:v>
                </c:pt>
                <c:pt idx="401">
                  <c:v>VII.09</c:v>
                </c:pt>
                <c:pt idx="402">
                  <c:v>VII.09</c:v>
                </c:pt>
                <c:pt idx="403">
                  <c:v>VII.09</c:v>
                </c:pt>
                <c:pt idx="404">
                  <c:v>VIII.09</c:v>
                </c:pt>
                <c:pt idx="405">
                  <c:v>VIII.09</c:v>
                </c:pt>
                <c:pt idx="406">
                  <c:v>VIII.09</c:v>
                </c:pt>
                <c:pt idx="407">
                  <c:v>VIII.09</c:v>
                </c:pt>
                <c:pt idx="408">
                  <c:v>VIII.09</c:v>
                </c:pt>
                <c:pt idx="409">
                  <c:v>VIII.09</c:v>
                </c:pt>
                <c:pt idx="410">
                  <c:v>VIII.09</c:v>
                </c:pt>
                <c:pt idx="411">
                  <c:v>VIII.09</c:v>
                </c:pt>
                <c:pt idx="412">
                  <c:v>VIII.09</c:v>
                </c:pt>
                <c:pt idx="413">
                  <c:v>VIII.09</c:v>
                </c:pt>
                <c:pt idx="414">
                  <c:v>VIII.09</c:v>
                </c:pt>
                <c:pt idx="415">
                  <c:v>VIII.09</c:v>
                </c:pt>
                <c:pt idx="416">
                  <c:v>VIII.09</c:v>
                </c:pt>
                <c:pt idx="417">
                  <c:v>VIII.09</c:v>
                </c:pt>
                <c:pt idx="418">
                  <c:v>VIII.09</c:v>
                </c:pt>
                <c:pt idx="419">
                  <c:v>VIII.09</c:v>
                </c:pt>
                <c:pt idx="420">
                  <c:v>VIII.09</c:v>
                </c:pt>
                <c:pt idx="421">
                  <c:v>VIII.09</c:v>
                </c:pt>
                <c:pt idx="422">
                  <c:v>VIII.09</c:v>
                </c:pt>
                <c:pt idx="423">
                  <c:v>VIII.09</c:v>
                </c:pt>
                <c:pt idx="424">
                  <c:v>VIII.09</c:v>
                </c:pt>
                <c:pt idx="425">
                  <c:v>IX.09</c:v>
                </c:pt>
                <c:pt idx="426">
                  <c:v>IX.09</c:v>
                </c:pt>
                <c:pt idx="427">
                  <c:v>IX.09</c:v>
                </c:pt>
                <c:pt idx="428">
                  <c:v>IX.09</c:v>
                </c:pt>
                <c:pt idx="429">
                  <c:v>IX.09</c:v>
                </c:pt>
                <c:pt idx="430">
                  <c:v>IX.09</c:v>
                </c:pt>
                <c:pt idx="431">
                  <c:v>IX.09</c:v>
                </c:pt>
                <c:pt idx="432">
                  <c:v>IX.09</c:v>
                </c:pt>
                <c:pt idx="433">
                  <c:v>IX.09</c:v>
                </c:pt>
                <c:pt idx="434">
                  <c:v>IX.09</c:v>
                </c:pt>
                <c:pt idx="435">
                  <c:v>IX.09</c:v>
                </c:pt>
                <c:pt idx="436">
                  <c:v>IX.09</c:v>
                </c:pt>
                <c:pt idx="437">
                  <c:v>IX.09</c:v>
                </c:pt>
                <c:pt idx="438">
                  <c:v>IX.09</c:v>
                </c:pt>
                <c:pt idx="439">
                  <c:v>IX.09</c:v>
                </c:pt>
                <c:pt idx="440">
                  <c:v>IX.09</c:v>
                </c:pt>
                <c:pt idx="441">
                  <c:v>IX.09</c:v>
                </c:pt>
                <c:pt idx="442">
                  <c:v>IX.09</c:v>
                </c:pt>
                <c:pt idx="443">
                  <c:v>IX.09</c:v>
                </c:pt>
                <c:pt idx="444">
                  <c:v>IX.09</c:v>
                </c:pt>
                <c:pt idx="445">
                  <c:v>IX.09</c:v>
                </c:pt>
                <c:pt idx="446">
                  <c:v>IX.09</c:v>
                </c:pt>
                <c:pt idx="447">
                  <c:v>X.09</c:v>
                </c:pt>
                <c:pt idx="448">
                  <c:v>X.09</c:v>
                </c:pt>
                <c:pt idx="449">
                  <c:v>X.09</c:v>
                </c:pt>
                <c:pt idx="450">
                  <c:v>X.09</c:v>
                </c:pt>
                <c:pt idx="451">
                  <c:v>X.09</c:v>
                </c:pt>
                <c:pt idx="452">
                  <c:v>X.09</c:v>
                </c:pt>
                <c:pt idx="453">
                  <c:v>X.09</c:v>
                </c:pt>
                <c:pt idx="454">
                  <c:v>X.09</c:v>
                </c:pt>
                <c:pt idx="455">
                  <c:v>X.09</c:v>
                </c:pt>
                <c:pt idx="456">
                  <c:v>X.09</c:v>
                </c:pt>
                <c:pt idx="457">
                  <c:v>X.09</c:v>
                </c:pt>
                <c:pt idx="458">
                  <c:v>X.09</c:v>
                </c:pt>
                <c:pt idx="459">
                  <c:v>X.09</c:v>
                </c:pt>
                <c:pt idx="460">
                  <c:v>X.09</c:v>
                </c:pt>
                <c:pt idx="461">
                  <c:v>X.09</c:v>
                </c:pt>
                <c:pt idx="462">
                  <c:v>X.09</c:v>
                </c:pt>
                <c:pt idx="463">
                  <c:v>X.09</c:v>
                </c:pt>
                <c:pt idx="464">
                  <c:v>X.09</c:v>
                </c:pt>
                <c:pt idx="465">
                  <c:v>X.09</c:v>
                </c:pt>
                <c:pt idx="466">
                  <c:v>X.09</c:v>
                </c:pt>
                <c:pt idx="467">
                  <c:v>X.09</c:v>
                </c:pt>
                <c:pt idx="468">
                  <c:v>X.09</c:v>
                </c:pt>
                <c:pt idx="469">
                  <c:v>XI.09</c:v>
                </c:pt>
                <c:pt idx="470">
                  <c:v>XI.09</c:v>
                </c:pt>
                <c:pt idx="471">
                  <c:v>XI.09</c:v>
                </c:pt>
                <c:pt idx="472">
                  <c:v>XI.09</c:v>
                </c:pt>
                <c:pt idx="473">
                  <c:v>XI.09</c:v>
                </c:pt>
                <c:pt idx="474">
                  <c:v>XI.09</c:v>
                </c:pt>
                <c:pt idx="475">
                  <c:v>XI.09</c:v>
                </c:pt>
                <c:pt idx="476">
                  <c:v>XI.09</c:v>
                </c:pt>
                <c:pt idx="477">
                  <c:v>XI.09</c:v>
                </c:pt>
                <c:pt idx="478">
                  <c:v>XI.09</c:v>
                </c:pt>
                <c:pt idx="479">
                  <c:v>XI.09</c:v>
                </c:pt>
                <c:pt idx="480">
                  <c:v>XI.09</c:v>
                </c:pt>
                <c:pt idx="481">
                  <c:v>XI.09</c:v>
                </c:pt>
                <c:pt idx="482">
                  <c:v>XI.09</c:v>
                </c:pt>
                <c:pt idx="483">
                  <c:v>XI.09</c:v>
                </c:pt>
                <c:pt idx="484">
                  <c:v>XI.09</c:v>
                </c:pt>
                <c:pt idx="485">
                  <c:v>XI.09</c:v>
                </c:pt>
                <c:pt idx="486">
                  <c:v>XI.09</c:v>
                </c:pt>
                <c:pt idx="487">
                  <c:v>XI.09</c:v>
                </c:pt>
                <c:pt idx="488">
                  <c:v>XI.09</c:v>
                </c:pt>
                <c:pt idx="489">
                  <c:v>XI.09</c:v>
                </c:pt>
                <c:pt idx="490">
                  <c:v>XII.09</c:v>
                </c:pt>
                <c:pt idx="491">
                  <c:v>XII.09</c:v>
                </c:pt>
                <c:pt idx="492">
                  <c:v>XII.09</c:v>
                </c:pt>
                <c:pt idx="493">
                  <c:v>XII.09</c:v>
                </c:pt>
                <c:pt idx="494">
                  <c:v>XII.09</c:v>
                </c:pt>
                <c:pt idx="495">
                  <c:v>XII.09</c:v>
                </c:pt>
                <c:pt idx="496">
                  <c:v>XII.09</c:v>
                </c:pt>
                <c:pt idx="497">
                  <c:v>XII.09</c:v>
                </c:pt>
                <c:pt idx="498">
                  <c:v>XII.09</c:v>
                </c:pt>
                <c:pt idx="499">
                  <c:v>XII.09</c:v>
                </c:pt>
                <c:pt idx="500">
                  <c:v>XII.09</c:v>
                </c:pt>
                <c:pt idx="501">
                  <c:v>XII.09</c:v>
                </c:pt>
                <c:pt idx="502">
                  <c:v>XII.09</c:v>
                </c:pt>
                <c:pt idx="503">
                  <c:v>XII.09</c:v>
                </c:pt>
                <c:pt idx="504">
                  <c:v>XII.09</c:v>
                </c:pt>
                <c:pt idx="505">
                  <c:v>XII.09</c:v>
                </c:pt>
                <c:pt idx="506">
                  <c:v>XII.09</c:v>
                </c:pt>
                <c:pt idx="507">
                  <c:v>XII.09</c:v>
                </c:pt>
                <c:pt idx="508">
                  <c:v>XII.09</c:v>
                </c:pt>
                <c:pt idx="509">
                  <c:v>XII.09</c:v>
                </c:pt>
                <c:pt idx="510">
                  <c:v>XII.09</c:v>
                </c:pt>
                <c:pt idx="511">
                  <c:v>XII.09</c:v>
                </c:pt>
                <c:pt idx="512">
                  <c:v>I.10</c:v>
                </c:pt>
                <c:pt idx="513">
                  <c:v>I.10</c:v>
                </c:pt>
                <c:pt idx="514">
                  <c:v>I.10</c:v>
                </c:pt>
                <c:pt idx="515">
                  <c:v>I.10</c:v>
                </c:pt>
                <c:pt idx="516">
                  <c:v>I.10</c:v>
                </c:pt>
                <c:pt idx="517">
                  <c:v>I.10</c:v>
                </c:pt>
                <c:pt idx="518">
                  <c:v>I.10</c:v>
                </c:pt>
                <c:pt idx="519">
                  <c:v>I.10</c:v>
                </c:pt>
                <c:pt idx="520">
                  <c:v>I.10</c:v>
                </c:pt>
                <c:pt idx="521">
                  <c:v>I.10</c:v>
                </c:pt>
                <c:pt idx="522">
                  <c:v>I.10</c:v>
                </c:pt>
                <c:pt idx="523">
                  <c:v>I.10</c:v>
                </c:pt>
                <c:pt idx="524">
                  <c:v>I.10</c:v>
                </c:pt>
                <c:pt idx="525">
                  <c:v>I.10</c:v>
                </c:pt>
                <c:pt idx="526">
                  <c:v>I.10</c:v>
                </c:pt>
                <c:pt idx="527">
                  <c:v>I.10</c:v>
                </c:pt>
                <c:pt idx="528">
                  <c:v>I.10</c:v>
                </c:pt>
                <c:pt idx="529">
                  <c:v>I.10</c:v>
                </c:pt>
                <c:pt idx="530">
                  <c:v>I.10</c:v>
                </c:pt>
                <c:pt idx="531">
                  <c:v>I.10</c:v>
                </c:pt>
                <c:pt idx="532">
                  <c:v>II.10</c:v>
                </c:pt>
                <c:pt idx="533">
                  <c:v>II.10</c:v>
                </c:pt>
                <c:pt idx="534">
                  <c:v>II.10</c:v>
                </c:pt>
                <c:pt idx="535">
                  <c:v>II.10</c:v>
                </c:pt>
                <c:pt idx="536">
                  <c:v>II.10</c:v>
                </c:pt>
                <c:pt idx="537">
                  <c:v>II.10</c:v>
                </c:pt>
                <c:pt idx="538">
                  <c:v>II.10</c:v>
                </c:pt>
                <c:pt idx="539">
                  <c:v>II.10</c:v>
                </c:pt>
                <c:pt idx="540">
                  <c:v>II.10</c:v>
                </c:pt>
                <c:pt idx="541">
                  <c:v>II.10</c:v>
                </c:pt>
                <c:pt idx="542">
                  <c:v>II.10</c:v>
                </c:pt>
                <c:pt idx="543">
                  <c:v>II.10</c:v>
                </c:pt>
                <c:pt idx="544">
                  <c:v>II.10</c:v>
                </c:pt>
                <c:pt idx="545">
                  <c:v>II.10</c:v>
                </c:pt>
                <c:pt idx="546">
                  <c:v>II.10</c:v>
                </c:pt>
                <c:pt idx="547">
                  <c:v>II.10</c:v>
                </c:pt>
                <c:pt idx="548">
                  <c:v>II.10</c:v>
                </c:pt>
                <c:pt idx="549">
                  <c:v>II.10</c:v>
                </c:pt>
                <c:pt idx="550">
                  <c:v>II.10</c:v>
                </c:pt>
                <c:pt idx="551">
                  <c:v>II.10</c:v>
                </c:pt>
                <c:pt idx="552">
                  <c:v>III.10</c:v>
                </c:pt>
                <c:pt idx="553">
                  <c:v>III.10</c:v>
                </c:pt>
                <c:pt idx="554">
                  <c:v>III.10</c:v>
                </c:pt>
                <c:pt idx="555">
                  <c:v>III.10</c:v>
                </c:pt>
                <c:pt idx="556">
                  <c:v>III.10</c:v>
                </c:pt>
                <c:pt idx="557">
                  <c:v>III.10</c:v>
                </c:pt>
                <c:pt idx="558">
                  <c:v>III.10</c:v>
                </c:pt>
                <c:pt idx="559">
                  <c:v>III.10</c:v>
                </c:pt>
                <c:pt idx="560">
                  <c:v>III.10</c:v>
                </c:pt>
                <c:pt idx="561">
                  <c:v>III.10</c:v>
                </c:pt>
                <c:pt idx="562">
                  <c:v>III.10</c:v>
                </c:pt>
                <c:pt idx="563">
                  <c:v>III.10</c:v>
                </c:pt>
                <c:pt idx="564">
                  <c:v>III.10</c:v>
                </c:pt>
                <c:pt idx="565">
                  <c:v>III.10</c:v>
                </c:pt>
                <c:pt idx="566">
                  <c:v>III.10</c:v>
                </c:pt>
                <c:pt idx="567">
                  <c:v>III.10</c:v>
                </c:pt>
                <c:pt idx="568">
                  <c:v>III.10</c:v>
                </c:pt>
                <c:pt idx="569">
                  <c:v>III.10</c:v>
                </c:pt>
                <c:pt idx="570">
                  <c:v>III.10</c:v>
                </c:pt>
                <c:pt idx="571">
                  <c:v>III.10</c:v>
                </c:pt>
                <c:pt idx="572">
                  <c:v>III.10</c:v>
                </c:pt>
                <c:pt idx="573">
                  <c:v>III.10</c:v>
                </c:pt>
                <c:pt idx="574">
                  <c:v>III.10</c:v>
                </c:pt>
                <c:pt idx="575">
                  <c:v>IV.10</c:v>
                </c:pt>
                <c:pt idx="576">
                  <c:v>IV.10</c:v>
                </c:pt>
                <c:pt idx="577">
                  <c:v>IV.10</c:v>
                </c:pt>
                <c:pt idx="578">
                  <c:v>IV.10</c:v>
                </c:pt>
                <c:pt idx="579">
                  <c:v>IV.10</c:v>
                </c:pt>
                <c:pt idx="580">
                  <c:v>IV.10</c:v>
                </c:pt>
                <c:pt idx="581">
                  <c:v>IV.10</c:v>
                </c:pt>
                <c:pt idx="582">
                  <c:v>IV.10</c:v>
                </c:pt>
                <c:pt idx="583">
                  <c:v>IV.10</c:v>
                </c:pt>
                <c:pt idx="584">
                  <c:v>IV.10</c:v>
                </c:pt>
                <c:pt idx="585">
                  <c:v>IV.10</c:v>
                </c:pt>
                <c:pt idx="586">
                  <c:v>IV.10</c:v>
                </c:pt>
                <c:pt idx="587">
                  <c:v>IV.10</c:v>
                </c:pt>
                <c:pt idx="588">
                  <c:v>IV.10</c:v>
                </c:pt>
                <c:pt idx="589">
                  <c:v>IV.10</c:v>
                </c:pt>
                <c:pt idx="590">
                  <c:v>IV.10</c:v>
                </c:pt>
                <c:pt idx="591">
                  <c:v>IV.10</c:v>
                </c:pt>
                <c:pt idx="592">
                  <c:v>IV.10</c:v>
                </c:pt>
                <c:pt idx="593">
                  <c:v>IV.10</c:v>
                </c:pt>
                <c:pt idx="594">
                  <c:v>IV.10</c:v>
                </c:pt>
                <c:pt idx="595">
                  <c:v>V.10</c:v>
                </c:pt>
                <c:pt idx="596">
                  <c:v>V.10</c:v>
                </c:pt>
                <c:pt idx="597">
                  <c:v>V.10</c:v>
                </c:pt>
                <c:pt idx="598">
                  <c:v>V.10</c:v>
                </c:pt>
                <c:pt idx="599">
                  <c:v>V.10</c:v>
                </c:pt>
                <c:pt idx="600">
                  <c:v>V.10</c:v>
                </c:pt>
                <c:pt idx="601">
                  <c:v>V.10</c:v>
                </c:pt>
                <c:pt idx="602">
                  <c:v>V.10</c:v>
                </c:pt>
                <c:pt idx="603">
                  <c:v>V.10</c:v>
                </c:pt>
                <c:pt idx="604">
                  <c:v>V.10</c:v>
                </c:pt>
                <c:pt idx="605">
                  <c:v>V.10</c:v>
                </c:pt>
                <c:pt idx="606">
                  <c:v>V.10</c:v>
                </c:pt>
                <c:pt idx="607">
                  <c:v>V.10</c:v>
                </c:pt>
                <c:pt idx="608">
                  <c:v>V.10</c:v>
                </c:pt>
                <c:pt idx="609">
                  <c:v>V.10</c:v>
                </c:pt>
                <c:pt idx="610">
                  <c:v>V.10</c:v>
                </c:pt>
                <c:pt idx="611">
                  <c:v>V.10</c:v>
                </c:pt>
                <c:pt idx="612">
                  <c:v>V.10</c:v>
                </c:pt>
                <c:pt idx="613">
                  <c:v>V.10</c:v>
                </c:pt>
                <c:pt idx="614">
                  <c:v>V.10</c:v>
                </c:pt>
                <c:pt idx="615">
                  <c:v>V.10</c:v>
                </c:pt>
                <c:pt idx="616">
                  <c:v>VI.10</c:v>
                </c:pt>
                <c:pt idx="617">
                  <c:v>VI.10</c:v>
                </c:pt>
                <c:pt idx="618">
                  <c:v>VI.10</c:v>
                </c:pt>
                <c:pt idx="619">
                  <c:v>VI.10</c:v>
                </c:pt>
                <c:pt idx="620">
                  <c:v>VI.10</c:v>
                </c:pt>
                <c:pt idx="621">
                  <c:v>VI.10</c:v>
                </c:pt>
                <c:pt idx="622">
                  <c:v>VI.10</c:v>
                </c:pt>
                <c:pt idx="623">
                  <c:v>VI.10</c:v>
                </c:pt>
                <c:pt idx="624">
                  <c:v>VI.10</c:v>
                </c:pt>
                <c:pt idx="625">
                  <c:v>VI.10</c:v>
                </c:pt>
                <c:pt idx="626">
                  <c:v>VI.10</c:v>
                </c:pt>
                <c:pt idx="627">
                  <c:v>VI.10</c:v>
                </c:pt>
                <c:pt idx="628">
                  <c:v>VI.10</c:v>
                </c:pt>
                <c:pt idx="629">
                  <c:v>VI.10</c:v>
                </c:pt>
                <c:pt idx="630">
                  <c:v>VI.10</c:v>
                </c:pt>
                <c:pt idx="631">
                  <c:v>VI.10</c:v>
                </c:pt>
                <c:pt idx="632">
                  <c:v>VI.10</c:v>
                </c:pt>
                <c:pt idx="633">
                  <c:v>VI.10</c:v>
                </c:pt>
                <c:pt idx="634">
                  <c:v>VI.10</c:v>
                </c:pt>
                <c:pt idx="635">
                  <c:v>VI.10</c:v>
                </c:pt>
                <c:pt idx="636">
                  <c:v>VI.10</c:v>
                </c:pt>
                <c:pt idx="637">
                  <c:v>VI.10</c:v>
                </c:pt>
                <c:pt idx="638">
                  <c:v>VII.10</c:v>
                </c:pt>
                <c:pt idx="639">
                  <c:v>VII.10</c:v>
                </c:pt>
                <c:pt idx="640">
                  <c:v>VII.10</c:v>
                </c:pt>
                <c:pt idx="641">
                  <c:v>VII.10</c:v>
                </c:pt>
                <c:pt idx="642">
                  <c:v>VII.10</c:v>
                </c:pt>
                <c:pt idx="643">
                  <c:v>VII.10</c:v>
                </c:pt>
                <c:pt idx="644">
                  <c:v>VII.10</c:v>
                </c:pt>
                <c:pt idx="645">
                  <c:v>VII.10</c:v>
                </c:pt>
                <c:pt idx="646">
                  <c:v>VII.10</c:v>
                </c:pt>
                <c:pt idx="647">
                  <c:v>VII.10</c:v>
                </c:pt>
                <c:pt idx="648">
                  <c:v>VII.10</c:v>
                </c:pt>
                <c:pt idx="649">
                  <c:v>VII.10</c:v>
                </c:pt>
                <c:pt idx="650">
                  <c:v>VII.10</c:v>
                </c:pt>
                <c:pt idx="651">
                  <c:v>VII.10</c:v>
                </c:pt>
                <c:pt idx="652">
                  <c:v>VII.10</c:v>
                </c:pt>
                <c:pt idx="653">
                  <c:v>VII.10</c:v>
                </c:pt>
                <c:pt idx="654">
                  <c:v>VII.10</c:v>
                </c:pt>
                <c:pt idx="655">
                  <c:v>VII.10</c:v>
                </c:pt>
                <c:pt idx="656">
                  <c:v>VII.10</c:v>
                </c:pt>
                <c:pt idx="657">
                  <c:v>VII.10</c:v>
                </c:pt>
                <c:pt idx="658">
                  <c:v>VII.10</c:v>
                </c:pt>
                <c:pt idx="659">
                  <c:v>VII.10</c:v>
                </c:pt>
                <c:pt idx="660">
                  <c:v>VIII.10</c:v>
                </c:pt>
                <c:pt idx="661">
                  <c:v>VIII.10</c:v>
                </c:pt>
                <c:pt idx="662">
                  <c:v>VIII.10</c:v>
                </c:pt>
                <c:pt idx="663">
                  <c:v>VIII.10</c:v>
                </c:pt>
                <c:pt idx="664">
                  <c:v>VIII.10</c:v>
                </c:pt>
                <c:pt idx="665">
                  <c:v>VIII.10</c:v>
                </c:pt>
                <c:pt idx="666">
                  <c:v>VIII.10</c:v>
                </c:pt>
                <c:pt idx="667">
                  <c:v>VIII.10</c:v>
                </c:pt>
                <c:pt idx="668">
                  <c:v>VIII.10</c:v>
                </c:pt>
                <c:pt idx="669">
                  <c:v>VIII.10</c:v>
                </c:pt>
                <c:pt idx="670">
                  <c:v>VIII.10</c:v>
                </c:pt>
                <c:pt idx="671">
                  <c:v>VIII.10</c:v>
                </c:pt>
                <c:pt idx="672">
                  <c:v>VIII.10</c:v>
                </c:pt>
                <c:pt idx="673">
                  <c:v>VIII.10</c:v>
                </c:pt>
                <c:pt idx="674">
                  <c:v>VIII.10</c:v>
                </c:pt>
                <c:pt idx="675">
                  <c:v>VIII.10</c:v>
                </c:pt>
                <c:pt idx="676">
                  <c:v>VIII.10</c:v>
                </c:pt>
                <c:pt idx="677">
                  <c:v>VIII.10</c:v>
                </c:pt>
                <c:pt idx="678">
                  <c:v>VIII.10</c:v>
                </c:pt>
                <c:pt idx="679">
                  <c:v>VIII.10</c:v>
                </c:pt>
                <c:pt idx="680">
                  <c:v>VIII.10</c:v>
                </c:pt>
                <c:pt idx="681">
                  <c:v>VIII.10</c:v>
                </c:pt>
                <c:pt idx="682">
                  <c:v>IX.10</c:v>
                </c:pt>
                <c:pt idx="683">
                  <c:v>IX.10</c:v>
                </c:pt>
                <c:pt idx="684">
                  <c:v>IX.10</c:v>
                </c:pt>
                <c:pt idx="685">
                  <c:v>IX.10</c:v>
                </c:pt>
                <c:pt idx="686">
                  <c:v>IX.10</c:v>
                </c:pt>
                <c:pt idx="687">
                  <c:v>IX.10</c:v>
                </c:pt>
                <c:pt idx="688">
                  <c:v>IX.10</c:v>
                </c:pt>
                <c:pt idx="689">
                  <c:v>IX.10</c:v>
                </c:pt>
                <c:pt idx="690">
                  <c:v>IX.10</c:v>
                </c:pt>
                <c:pt idx="691">
                  <c:v>IX.10</c:v>
                </c:pt>
                <c:pt idx="692">
                  <c:v>IX.10</c:v>
                </c:pt>
                <c:pt idx="693">
                  <c:v>IX.10</c:v>
                </c:pt>
                <c:pt idx="694">
                  <c:v>IX.10</c:v>
                </c:pt>
                <c:pt idx="695">
                  <c:v>IX.10</c:v>
                </c:pt>
                <c:pt idx="696">
                  <c:v>IX.10</c:v>
                </c:pt>
                <c:pt idx="697">
                  <c:v>IX.10</c:v>
                </c:pt>
                <c:pt idx="698">
                  <c:v>IX.10</c:v>
                </c:pt>
                <c:pt idx="699">
                  <c:v>IX.10</c:v>
                </c:pt>
                <c:pt idx="700">
                  <c:v>IX.10</c:v>
                </c:pt>
                <c:pt idx="701">
                  <c:v>IX.10</c:v>
                </c:pt>
                <c:pt idx="702">
                  <c:v>IX.10</c:v>
                </c:pt>
                <c:pt idx="703">
                  <c:v>IX.10</c:v>
                </c:pt>
                <c:pt idx="704">
                  <c:v>X.10</c:v>
                </c:pt>
                <c:pt idx="705">
                  <c:v>X.10</c:v>
                </c:pt>
                <c:pt idx="706">
                  <c:v>X.10</c:v>
                </c:pt>
                <c:pt idx="707">
                  <c:v>X.10</c:v>
                </c:pt>
                <c:pt idx="708">
                  <c:v>X.10</c:v>
                </c:pt>
                <c:pt idx="709">
                  <c:v>X.10</c:v>
                </c:pt>
                <c:pt idx="710">
                  <c:v>X.10</c:v>
                </c:pt>
                <c:pt idx="711">
                  <c:v>X.10</c:v>
                </c:pt>
                <c:pt idx="712">
                  <c:v>X.10</c:v>
                </c:pt>
                <c:pt idx="713">
                  <c:v>X.10</c:v>
                </c:pt>
                <c:pt idx="714">
                  <c:v>X.10</c:v>
                </c:pt>
                <c:pt idx="715">
                  <c:v>X.10</c:v>
                </c:pt>
                <c:pt idx="716">
                  <c:v>X.10</c:v>
                </c:pt>
                <c:pt idx="717">
                  <c:v>X.10</c:v>
                </c:pt>
                <c:pt idx="718">
                  <c:v>X.10</c:v>
                </c:pt>
                <c:pt idx="719">
                  <c:v>X.10</c:v>
                </c:pt>
                <c:pt idx="720">
                  <c:v>X.10</c:v>
                </c:pt>
                <c:pt idx="721">
                  <c:v>X.10</c:v>
                </c:pt>
                <c:pt idx="722">
                  <c:v>X.10</c:v>
                </c:pt>
                <c:pt idx="723">
                  <c:v>X.10</c:v>
                </c:pt>
                <c:pt idx="724">
                  <c:v>X.10</c:v>
                </c:pt>
                <c:pt idx="725">
                  <c:v>XI.10</c:v>
                </c:pt>
                <c:pt idx="726">
                  <c:v>XI.10</c:v>
                </c:pt>
                <c:pt idx="727">
                  <c:v>XI.10</c:v>
                </c:pt>
                <c:pt idx="728">
                  <c:v>XI.10</c:v>
                </c:pt>
                <c:pt idx="729">
                  <c:v>XI.10</c:v>
                </c:pt>
                <c:pt idx="730">
                  <c:v>XI.10</c:v>
                </c:pt>
                <c:pt idx="731">
                  <c:v>XI.10</c:v>
                </c:pt>
                <c:pt idx="732">
                  <c:v>XI.10</c:v>
                </c:pt>
                <c:pt idx="733">
                  <c:v>XI.10</c:v>
                </c:pt>
                <c:pt idx="734">
                  <c:v>XI.10</c:v>
                </c:pt>
                <c:pt idx="735">
                  <c:v>XI.10</c:v>
                </c:pt>
                <c:pt idx="736">
                  <c:v>XI.10</c:v>
                </c:pt>
                <c:pt idx="737">
                  <c:v>XI.10</c:v>
                </c:pt>
                <c:pt idx="738">
                  <c:v>XI.10</c:v>
                </c:pt>
                <c:pt idx="739">
                  <c:v>XI.10</c:v>
                </c:pt>
                <c:pt idx="740">
                  <c:v>XI.10</c:v>
                </c:pt>
                <c:pt idx="741">
                  <c:v>XI.10</c:v>
                </c:pt>
                <c:pt idx="742">
                  <c:v>XI.10</c:v>
                </c:pt>
                <c:pt idx="743">
                  <c:v>XI.10</c:v>
                </c:pt>
                <c:pt idx="744">
                  <c:v>XI.10</c:v>
                </c:pt>
                <c:pt idx="745">
                  <c:v>XI.10</c:v>
                </c:pt>
                <c:pt idx="746">
                  <c:v>XI.10</c:v>
                </c:pt>
                <c:pt idx="747">
                  <c:v>XII.10</c:v>
                </c:pt>
                <c:pt idx="748">
                  <c:v>XII.10</c:v>
                </c:pt>
                <c:pt idx="749">
                  <c:v>XII.10</c:v>
                </c:pt>
                <c:pt idx="750">
                  <c:v>XII.10</c:v>
                </c:pt>
                <c:pt idx="751">
                  <c:v>XII.10</c:v>
                </c:pt>
                <c:pt idx="752">
                  <c:v>XII.10</c:v>
                </c:pt>
                <c:pt idx="753">
                  <c:v>XII.10</c:v>
                </c:pt>
                <c:pt idx="754">
                  <c:v>XII.10</c:v>
                </c:pt>
                <c:pt idx="755">
                  <c:v>XII.10</c:v>
                </c:pt>
                <c:pt idx="756">
                  <c:v>XII.10</c:v>
                </c:pt>
                <c:pt idx="757">
                  <c:v>XII.10</c:v>
                </c:pt>
                <c:pt idx="758">
                  <c:v>XII.10</c:v>
                </c:pt>
                <c:pt idx="759">
                  <c:v>XII.10</c:v>
                </c:pt>
                <c:pt idx="760">
                  <c:v>XII.10</c:v>
                </c:pt>
                <c:pt idx="761">
                  <c:v>XII.10</c:v>
                </c:pt>
                <c:pt idx="762">
                  <c:v>XII.10</c:v>
                </c:pt>
                <c:pt idx="763">
                  <c:v>XII.10</c:v>
                </c:pt>
                <c:pt idx="764">
                  <c:v>XII.10</c:v>
                </c:pt>
                <c:pt idx="765">
                  <c:v>XII.10</c:v>
                </c:pt>
                <c:pt idx="766">
                  <c:v>XII.10</c:v>
                </c:pt>
                <c:pt idx="767">
                  <c:v>XII.10</c:v>
                </c:pt>
                <c:pt idx="768">
                  <c:v>XII.10</c:v>
                </c:pt>
                <c:pt idx="769">
                  <c:v>XII.10</c:v>
                </c:pt>
                <c:pt idx="770">
                  <c:v>I.11</c:v>
                </c:pt>
                <c:pt idx="771">
                  <c:v>I.11</c:v>
                </c:pt>
                <c:pt idx="772">
                  <c:v>I.11</c:v>
                </c:pt>
                <c:pt idx="773">
                  <c:v>I.11</c:v>
                </c:pt>
                <c:pt idx="774">
                  <c:v>I.11</c:v>
                </c:pt>
                <c:pt idx="775">
                  <c:v>I.11</c:v>
                </c:pt>
                <c:pt idx="776">
                  <c:v>I.11</c:v>
                </c:pt>
                <c:pt idx="777">
                  <c:v>I.11</c:v>
                </c:pt>
                <c:pt idx="778">
                  <c:v>I.11</c:v>
                </c:pt>
                <c:pt idx="779">
                  <c:v>I.11</c:v>
                </c:pt>
                <c:pt idx="780">
                  <c:v>I.11</c:v>
                </c:pt>
                <c:pt idx="781">
                  <c:v>I.11</c:v>
                </c:pt>
                <c:pt idx="782">
                  <c:v>I.11</c:v>
                </c:pt>
                <c:pt idx="783">
                  <c:v>I.11</c:v>
                </c:pt>
                <c:pt idx="784">
                  <c:v>I.11</c:v>
                </c:pt>
                <c:pt idx="785">
                  <c:v>I.11</c:v>
                </c:pt>
                <c:pt idx="786">
                  <c:v>I.11</c:v>
                </c:pt>
                <c:pt idx="787">
                  <c:v>I.11</c:v>
                </c:pt>
                <c:pt idx="788">
                  <c:v>I.11</c:v>
                </c:pt>
                <c:pt idx="789">
                  <c:v>I.11</c:v>
                </c:pt>
                <c:pt idx="790">
                  <c:v>I.11</c:v>
                </c:pt>
                <c:pt idx="791">
                  <c:v>II.11</c:v>
                </c:pt>
                <c:pt idx="792">
                  <c:v>II.11</c:v>
                </c:pt>
                <c:pt idx="793">
                  <c:v>II.11</c:v>
                </c:pt>
                <c:pt idx="794">
                  <c:v>II.11</c:v>
                </c:pt>
                <c:pt idx="795">
                  <c:v>II.11</c:v>
                </c:pt>
                <c:pt idx="796">
                  <c:v>II.11</c:v>
                </c:pt>
                <c:pt idx="797">
                  <c:v>II.11</c:v>
                </c:pt>
                <c:pt idx="798">
                  <c:v>II.11</c:v>
                </c:pt>
                <c:pt idx="799">
                  <c:v>II.11</c:v>
                </c:pt>
                <c:pt idx="800">
                  <c:v>II.11</c:v>
                </c:pt>
                <c:pt idx="801">
                  <c:v>II.11</c:v>
                </c:pt>
                <c:pt idx="802">
                  <c:v>II.11</c:v>
                </c:pt>
                <c:pt idx="803">
                  <c:v>II.11</c:v>
                </c:pt>
                <c:pt idx="804">
                  <c:v>II.11</c:v>
                </c:pt>
                <c:pt idx="805">
                  <c:v>II.11</c:v>
                </c:pt>
                <c:pt idx="806">
                  <c:v>II.11</c:v>
                </c:pt>
                <c:pt idx="807">
                  <c:v>II.11</c:v>
                </c:pt>
                <c:pt idx="808">
                  <c:v>II.11</c:v>
                </c:pt>
                <c:pt idx="809">
                  <c:v>II.11</c:v>
                </c:pt>
                <c:pt idx="810">
                  <c:v>II.11</c:v>
                </c:pt>
                <c:pt idx="811">
                  <c:v>III.11</c:v>
                </c:pt>
                <c:pt idx="812">
                  <c:v>III.11</c:v>
                </c:pt>
                <c:pt idx="813">
                  <c:v>III.11</c:v>
                </c:pt>
                <c:pt idx="814">
                  <c:v>III.11</c:v>
                </c:pt>
                <c:pt idx="815">
                  <c:v>III.11</c:v>
                </c:pt>
                <c:pt idx="816">
                  <c:v>III.11</c:v>
                </c:pt>
                <c:pt idx="817">
                  <c:v>III.11</c:v>
                </c:pt>
                <c:pt idx="818">
                  <c:v>III.11</c:v>
                </c:pt>
                <c:pt idx="819">
                  <c:v>III.11</c:v>
                </c:pt>
                <c:pt idx="820">
                  <c:v>III.11</c:v>
                </c:pt>
                <c:pt idx="821">
                  <c:v>III.11</c:v>
                </c:pt>
                <c:pt idx="822">
                  <c:v>III.11</c:v>
                </c:pt>
                <c:pt idx="823">
                  <c:v>III.11</c:v>
                </c:pt>
                <c:pt idx="824">
                  <c:v>III.11</c:v>
                </c:pt>
                <c:pt idx="825">
                  <c:v>III.11</c:v>
                </c:pt>
                <c:pt idx="826">
                  <c:v>III.11</c:v>
                </c:pt>
                <c:pt idx="827">
                  <c:v>III.11</c:v>
                </c:pt>
                <c:pt idx="828">
                  <c:v>III.11</c:v>
                </c:pt>
                <c:pt idx="829">
                  <c:v>III.11</c:v>
                </c:pt>
                <c:pt idx="830">
                  <c:v>III.11</c:v>
                </c:pt>
                <c:pt idx="831">
                  <c:v>III.11</c:v>
                </c:pt>
                <c:pt idx="832">
                  <c:v>III.11</c:v>
                </c:pt>
                <c:pt idx="833">
                  <c:v>III.11</c:v>
                </c:pt>
                <c:pt idx="834">
                  <c:v>IV.11</c:v>
                </c:pt>
                <c:pt idx="835">
                  <c:v>IV.11</c:v>
                </c:pt>
                <c:pt idx="836">
                  <c:v>IV.11</c:v>
                </c:pt>
                <c:pt idx="837">
                  <c:v>IV.11</c:v>
                </c:pt>
                <c:pt idx="838">
                  <c:v>IV.11</c:v>
                </c:pt>
                <c:pt idx="839">
                  <c:v>IV.11</c:v>
                </c:pt>
                <c:pt idx="840">
                  <c:v>IV.11</c:v>
                </c:pt>
                <c:pt idx="841">
                  <c:v>IV.11</c:v>
                </c:pt>
                <c:pt idx="842">
                  <c:v>IV.11</c:v>
                </c:pt>
                <c:pt idx="843">
                  <c:v>IV.11</c:v>
                </c:pt>
                <c:pt idx="844">
                  <c:v>IV.11</c:v>
                </c:pt>
                <c:pt idx="845">
                  <c:v>IV.11</c:v>
                </c:pt>
                <c:pt idx="846">
                  <c:v>IV.11</c:v>
                </c:pt>
                <c:pt idx="847">
                  <c:v>IV.11</c:v>
                </c:pt>
                <c:pt idx="848">
                  <c:v>IV.11</c:v>
                </c:pt>
                <c:pt idx="849">
                  <c:v>IV.11</c:v>
                </c:pt>
                <c:pt idx="850">
                  <c:v>IV.11</c:v>
                </c:pt>
                <c:pt idx="851">
                  <c:v>IV.11</c:v>
                </c:pt>
                <c:pt idx="852">
                  <c:v>IV.11</c:v>
                </c:pt>
                <c:pt idx="853">
                  <c:v>V.11</c:v>
                </c:pt>
                <c:pt idx="854">
                  <c:v>V.11</c:v>
                </c:pt>
                <c:pt idx="855">
                  <c:v>V.11</c:v>
                </c:pt>
                <c:pt idx="856">
                  <c:v>V.11</c:v>
                </c:pt>
                <c:pt idx="857">
                  <c:v>V.11</c:v>
                </c:pt>
                <c:pt idx="858">
                  <c:v>V.11</c:v>
                </c:pt>
                <c:pt idx="859">
                  <c:v>V.11</c:v>
                </c:pt>
                <c:pt idx="860">
                  <c:v>V.11</c:v>
                </c:pt>
                <c:pt idx="861">
                  <c:v>V.11</c:v>
                </c:pt>
                <c:pt idx="862">
                  <c:v>V.11</c:v>
                </c:pt>
                <c:pt idx="863">
                  <c:v>V.11</c:v>
                </c:pt>
                <c:pt idx="864">
                  <c:v>V.11</c:v>
                </c:pt>
                <c:pt idx="865">
                  <c:v>V.11</c:v>
                </c:pt>
                <c:pt idx="866">
                  <c:v>V.11</c:v>
                </c:pt>
                <c:pt idx="867">
                  <c:v>V.11</c:v>
                </c:pt>
                <c:pt idx="868">
                  <c:v>V.11</c:v>
                </c:pt>
                <c:pt idx="869">
                  <c:v>V.11</c:v>
                </c:pt>
                <c:pt idx="870">
                  <c:v>V.11</c:v>
                </c:pt>
                <c:pt idx="871">
                  <c:v>V.11</c:v>
                </c:pt>
                <c:pt idx="872">
                  <c:v>V.11</c:v>
                </c:pt>
                <c:pt idx="873">
                  <c:v>V.11</c:v>
                </c:pt>
                <c:pt idx="874">
                  <c:v>V.11</c:v>
                </c:pt>
                <c:pt idx="875">
                  <c:v>VI.11</c:v>
                </c:pt>
                <c:pt idx="876">
                  <c:v>VI.11</c:v>
                </c:pt>
                <c:pt idx="877">
                  <c:v>VI.11</c:v>
                </c:pt>
                <c:pt idx="878">
                  <c:v>VI.11</c:v>
                </c:pt>
                <c:pt idx="879">
                  <c:v>VI.11</c:v>
                </c:pt>
                <c:pt idx="880">
                  <c:v>VI.11</c:v>
                </c:pt>
                <c:pt idx="881">
                  <c:v>VI.11</c:v>
                </c:pt>
                <c:pt idx="882">
                  <c:v>VI.11</c:v>
                </c:pt>
                <c:pt idx="883">
                  <c:v>VI.11</c:v>
                </c:pt>
                <c:pt idx="884">
                  <c:v>VI.11</c:v>
                </c:pt>
                <c:pt idx="885">
                  <c:v>VI.11</c:v>
                </c:pt>
                <c:pt idx="886">
                  <c:v>VI.11</c:v>
                </c:pt>
                <c:pt idx="887">
                  <c:v>VI.11</c:v>
                </c:pt>
                <c:pt idx="888">
                  <c:v>VI.11</c:v>
                </c:pt>
                <c:pt idx="889">
                  <c:v>VI.11</c:v>
                </c:pt>
                <c:pt idx="890">
                  <c:v>VI.11</c:v>
                </c:pt>
                <c:pt idx="891">
                  <c:v>VI.11</c:v>
                </c:pt>
                <c:pt idx="892">
                  <c:v>VI.11</c:v>
                </c:pt>
                <c:pt idx="893">
                  <c:v>VI.11</c:v>
                </c:pt>
                <c:pt idx="894">
                  <c:v>VI.11</c:v>
                </c:pt>
                <c:pt idx="895">
                  <c:v>VI.11</c:v>
                </c:pt>
                <c:pt idx="896">
                  <c:v>VI.11</c:v>
                </c:pt>
                <c:pt idx="897">
                  <c:v>VII.11</c:v>
                </c:pt>
                <c:pt idx="898">
                  <c:v>VII.11</c:v>
                </c:pt>
                <c:pt idx="899">
                  <c:v>VII.11</c:v>
                </c:pt>
                <c:pt idx="900">
                  <c:v>VII.11</c:v>
                </c:pt>
                <c:pt idx="901">
                  <c:v>VII.11</c:v>
                </c:pt>
                <c:pt idx="902">
                  <c:v>VII.11</c:v>
                </c:pt>
                <c:pt idx="903">
                  <c:v>VII.11</c:v>
                </c:pt>
                <c:pt idx="904">
                  <c:v>VII.11</c:v>
                </c:pt>
                <c:pt idx="905">
                  <c:v>VII.11</c:v>
                </c:pt>
                <c:pt idx="906">
                  <c:v>VII.11</c:v>
                </c:pt>
                <c:pt idx="907">
                  <c:v>VII.11</c:v>
                </c:pt>
                <c:pt idx="908">
                  <c:v>VII.11</c:v>
                </c:pt>
                <c:pt idx="909">
                  <c:v>VII.11</c:v>
                </c:pt>
                <c:pt idx="910">
                  <c:v>VII.11</c:v>
                </c:pt>
                <c:pt idx="911">
                  <c:v>VII.11</c:v>
                </c:pt>
                <c:pt idx="912">
                  <c:v>VII.11</c:v>
                </c:pt>
                <c:pt idx="913">
                  <c:v>VII.11</c:v>
                </c:pt>
                <c:pt idx="914">
                  <c:v>VII.11</c:v>
                </c:pt>
                <c:pt idx="915">
                  <c:v>VII.11</c:v>
                </c:pt>
                <c:pt idx="916">
                  <c:v>VII.11</c:v>
                </c:pt>
                <c:pt idx="917">
                  <c:v>VII.11</c:v>
                </c:pt>
                <c:pt idx="918">
                  <c:v>VIII.11</c:v>
                </c:pt>
                <c:pt idx="919">
                  <c:v>VIII.11</c:v>
                </c:pt>
                <c:pt idx="920">
                  <c:v>VIII.11</c:v>
                </c:pt>
                <c:pt idx="921">
                  <c:v>VIII.11</c:v>
                </c:pt>
                <c:pt idx="922">
                  <c:v>VIII.11</c:v>
                </c:pt>
                <c:pt idx="923">
                  <c:v>VIII.11</c:v>
                </c:pt>
                <c:pt idx="924">
                  <c:v>VIII.11</c:v>
                </c:pt>
                <c:pt idx="925">
                  <c:v>VIII.11</c:v>
                </c:pt>
                <c:pt idx="926">
                  <c:v>VIII.11</c:v>
                </c:pt>
                <c:pt idx="927">
                  <c:v>VIII.11</c:v>
                </c:pt>
                <c:pt idx="928">
                  <c:v>VIII.11</c:v>
                </c:pt>
                <c:pt idx="929">
                  <c:v>VIII.11</c:v>
                </c:pt>
                <c:pt idx="930">
                  <c:v>VIII.11</c:v>
                </c:pt>
                <c:pt idx="931">
                  <c:v>VIII.11</c:v>
                </c:pt>
                <c:pt idx="932">
                  <c:v>VIII.11</c:v>
                </c:pt>
                <c:pt idx="933">
                  <c:v>VIII.11</c:v>
                </c:pt>
                <c:pt idx="934">
                  <c:v>VIII.11</c:v>
                </c:pt>
                <c:pt idx="935">
                  <c:v>VIII.11</c:v>
                </c:pt>
                <c:pt idx="936">
                  <c:v>VIII.11</c:v>
                </c:pt>
                <c:pt idx="937">
                  <c:v>VIII.11</c:v>
                </c:pt>
                <c:pt idx="938">
                  <c:v>VIII.11</c:v>
                </c:pt>
                <c:pt idx="939">
                  <c:v>VIII.11</c:v>
                </c:pt>
                <c:pt idx="940">
                  <c:v>VIII.11</c:v>
                </c:pt>
                <c:pt idx="941">
                  <c:v>IX.11</c:v>
                </c:pt>
                <c:pt idx="942">
                  <c:v>IX.11</c:v>
                </c:pt>
                <c:pt idx="943">
                  <c:v>IX.11</c:v>
                </c:pt>
                <c:pt idx="944">
                  <c:v>IX.11</c:v>
                </c:pt>
                <c:pt idx="945">
                  <c:v>IX.11</c:v>
                </c:pt>
                <c:pt idx="946">
                  <c:v>IX.11</c:v>
                </c:pt>
                <c:pt idx="947">
                  <c:v>IX.11</c:v>
                </c:pt>
                <c:pt idx="948">
                  <c:v>IX.11</c:v>
                </c:pt>
                <c:pt idx="949">
                  <c:v>IX.11</c:v>
                </c:pt>
                <c:pt idx="950">
                  <c:v>IX.11</c:v>
                </c:pt>
                <c:pt idx="951">
                  <c:v>IX.11</c:v>
                </c:pt>
                <c:pt idx="952">
                  <c:v>IX.11</c:v>
                </c:pt>
                <c:pt idx="953">
                  <c:v>IX.11</c:v>
                </c:pt>
                <c:pt idx="954">
                  <c:v>IX.11</c:v>
                </c:pt>
                <c:pt idx="955">
                  <c:v>IX.11</c:v>
                </c:pt>
                <c:pt idx="956">
                  <c:v>IX.11</c:v>
                </c:pt>
                <c:pt idx="957">
                  <c:v>IX.11</c:v>
                </c:pt>
                <c:pt idx="958">
                  <c:v>IX.11</c:v>
                </c:pt>
                <c:pt idx="959">
                  <c:v>IX.11</c:v>
                </c:pt>
                <c:pt idx="960">
                  <c:v>IX.11</c:v>
                </c:pt>
                <c:pt idx="961">
                  <c:v>IX.11</c:v>
                </c:pt>
                <c:pt idx="962">
                  <c:v>IX.11</c:v>
                </c:pt>
                <c:pt idx="963">
                  <c:v>X.11</c:v>
                </c:pt>
                <c:pt idx="964">
                  <c:v>X.11</c:v>
                </c:pt>
                <c:pt idx="965">
                  <c:v>X.11</c:v>
                </c:pt>
                <c:pt idx="966">
                  <c:v>X.11</c:v>
                </c:pt>
                <c:pt idx="967">
                  <c:v>X.11</c:v>
                </c:pt>
                <c:pt idx="968">
                  <c:v>X.11</c:v>
                </c:pt>
                <c:pt idx="969">
                  <c:v>X.11</c:v>
                </c:pt>
                <c:pt idx="970">
                  <c:v>X.11</c:v>
                </c:pt>
                <c:pt idx="971">
                  <c:v>X.11</c:v>
                </c:pt>
              </c:strCache>
            </c:strRef>
          </c:cat>
          <c:val>
            <c:numRef>
              <c:f>Sheet1!$D$2:$D$974</c:f>
              <c:numCache>
                <c:formatCode>General</c:formatCode>
                <c:ptCount val="972"/>
                <c:pt idx="0">
                  <c:v>0.32500000000000001</c:v>
                </c:pt>
                <c:pt idx="1">
                  <c:v>0.32700000000000001</c:v>
                </c:pt>
                <c:pt idx="2">
                  <c:v>0.32900000000000001</c:v>
                </c:pt>
                <c:pt idx="3">
                  <c:v>0.373</c:v>
                </c:pt>
                <c:pt idx="4">
                  <c:v>0.38400000000000001</c:v>
                </c:pt>
                <c:pt idx="5">
                  <c:v>0.373</c:v>
                </c:pt>
                <c:pt idx="6">
                  <c:v>0.36399999999999999</c:v>
                </c:pt>
                <c:pt idx="7">
                  <c:v>0.318</c:v>
                </c:pt>
                <c:pt idx="8">
                  <c:v>0.26</c:v>
                </c:pt>
                <c:pt idx="9">
                  <c:v>0.22600000000000001</c:v>
                </c:pt>
                <c:pt idx="10">
                  <c:v>0.215</c:v>
                </c:pt>
                <c:pt idx="11">
                  <c:v>0.22500000000000001</c:v>
                </c:pt>
                <c:pt idx="12">
                  <c:v>0.28399999999999997</c:v>
                </c:pt>
                <c:pt idx="13">
                  <c:v>0.45800000000000002</c:v>
                </c:pt>
                <c:pt idx="14">
                  <c:v>0.63600000000000001</c:v>
                </c:pt>
                <c:pt idx="15">
                  <c:v>0.73299999999999998</c:v>
                </c:pt>
                <c:pt idx="16">
                  <c:v>0.76400000000000101</c:v>
                </c:pt>
                <c:pt idx="17">
                  <c:v>0.78700000000000003</c:v>
                </c:pt>
                <c:pt idx="18">
                  <c:v>0.82199999999999995</c:v>
                </c:pt>
                <c:pt idx="19">
                  <c:v>0.84099999999999997</c:v>
                </c:pt>
                <c:pt idx="20">
                  <c:v>0.84399999999999997</c:v>
                </c:pt>
                <c:pt idx="21">
                  <c:v>0.85599999999999998</c:v>
                </c:pt>
                <c:pt idx="22">
                  <c:v>0.83899999999999997</c:v>
                </c:pt>
                <c:pt idx="23">
                  <c:v>0.80600000000000005</c:v>
                </c:pt>
                <c:pt idx="24">
                  <c:v>0.80700000000000005</c:v>
                </c:pt>
                <c:pt idx="25">
                  <c:v>0.84699999999999998</c:v>
                </c:pt>
                <c:pt idx="26">
                  <c:v>1.08</c:v>
                </c:pt>
                <c:pt idx="27">
                  <c:v>1.226</c:v>
                </c:pt>
                <c:pt idx="28">
                  <c:v>1.28</c:v>
                </c:pt>
                <c:pt idx="29">
                  <c:v>1.252999999999999</c:v>
                </c:pt>
                <c:pt idx="30">
                  <c:v>1.206</c:v>
                </c:pt>
                <c:pt idx="31">
                  <c:v>1.163999999999999</c:v>
                </c:pt>
                <c:pt idx="32">
                  <c:v>1.129999999999999</c:v>
                </c:pt>
                <c:pt idx="33">
                  <c:v>1.103</c:v>
                </c:pt>
                <c:pt idx="34">
                  <c:v>1.1160000000000001</c:v>
                </c:pt>
                <c:pt idx="35">
                  <c:v>1.181</c:v>
                </c:pt>
                <c:pt idx="36">
                  <c:v>1.202</c:v>
                </c:pt>
                <c:pt idx="37">
                  <c:v>1.1830000000000001</c:v>
                </c:pt>
                <c:pt idx="38">
                  <c:v>1.143</c:v>
                </c:pt>
                <c:pt idx="39">
                  <c:v>1.145999999999999</c:v>
                </c:pt>
                <c:pt idx="40">
                  <c:v>1.157</c:v>
                </c:pt>
                <c:pt idx="41">
                  <c:v>1.103</c:v>
                </c:pt>
                <c:pt idx="42">
                  <c:v>1.08</c:v>
                </c:pt>
                <c:pt idx="43">
                  <c:v>1.01</c:v>
                </c:pt>
                <c:pt idx="44">
                  <c:v>0.88700000000000001</c:v>
                </c:pt>
                <c:pt idx="45">
                  <c:v>0.79300000000000004</c:v>
                </c:pt>
                <c:pt idx="46">
                  <c:v>0.76800000000000102</c:v>
                </c:pt>
                <c:pt idx="47">
                  <c:v>0.74099999999999999</c:v>
                </c:pt>
                <c:pt idx="48">
                  <c:v>0.71699999999999997</c:v>
                </c:pt>
                <c:pt idx="49">
                  <c:v>0.73699999999999999</c:v>
                </c:pt>
                <c:pt idx="50">
                  <c:v>0.79800000000000004</c:v>
                </c:pt>
                <c:pt idx="51">
                  <c:v>0.83</c:v>
                </c:pt>
                <c:pt idx="52">
                  <c:v>0.95399999999999996</c:v>
                </c:pt>
                <c:pt idx="53">
                  <c:v>0.94499999999999995</c:v>
                </c:pt>
                <c:pt idx="54">
                  <c:v>1.028</c:v>
                </c:pt>
                <c:pt idx="55">
                  <c:v>1.1020000000000001</c:v>
                </c:pt>
                <c:pt idx="56">
                  <c:v>1.0609999999999991</c:v>
                </c:pt>
                <c:pt idx="57">
                  <c:v>1.1080000000000001</c:v>
                </c:pt>
                <c:pt idx="58">
                  <c:v>1.105</c:v>
                </c:pt>
                <c:pt idx="59">
                  <c:v>1.149999999999999</c:v>
                </c:pt>
                <c:pt idx="60">
                  <c:v>1.157999999999999</c:v>
                </c:pt>
                <c:pt idx="61">
                  <c:v>1.137</c:v>
                </c:pt>
                <c:pt idx="62">
                  <c:v>1.149</c:v>
                </c:pt>
                <c:pt idx="63">
                  <c:v>1.125</c:v>
                </c:pt>
                <c:pt idx="64">
                  <c:v>1.0569999999999991</c:v>
                </c:pt>
                <c:pt idx="65">
                  <c:v>1.012999999999999</c:v>
                </c:pt>
                <c:pt idx="66">
                  <c:v>1.050999999999999</c:v>
                </c:pt>
                <c:pt idx="67">
                  <c:v>1.05</c:v>
                </c:pt>
                <c:pt idx="68">
                  <c:v>0.95</c:v>
                </c:pt>
                <c:pt idx="69">
                  <c:v>0.86</c:v>
                </c:pt>
                <c:pt idx="70">
                  <c:v>0.88500000000000001</c:v>
                </c:pt>
                <c:pt idx="71">
                  <c:v>0.93500000000000005</c:v>
                </c:pt>
                <c:pt idx="72">
                  <c:v>0.95699999999999996</c:v>
                </c:pt>
                <c:pt idx="73">
                  <c:v>0.95899999999999996</c:v>
                </c:pt>
                <c:pt idx="74">
                  <c:v>0.89500000000000002</c:v>
                </c:pt>
                <c:pt idx="75">
                  <c:v>0.90500000000000003</c:v>
                </c:pt>
                <c:pt idx="76">
                  <c:v>0.93300000000000005</c:v>
                </c:pt>
                <c:pt idx="77">
                  <c:v>0.94299999999999995</c:v>
                </c:pt>
                <c:pt idx="78">
                  <c:v>0.97199999999999998</c:v>
                </c:pt>
                <c:pt idx="79">
                  <c:v>0.97</c:v>
                </c:pt>
                <c:pt idx="80">
                  <c:v>0.96599999999999997</c:v>
                </c:pt>
                <c:pt idx="81">
                  <c:v>0.93300000000000005</c:v>
                </c:pt>
                <c:pt idx="82">
                  <c:v>0.79800000000000004</c:v>
                </c:pt>
                <c:pt idx="83">
                  <c:v>0.67000000000000104</c:v>
                </c:pt>
                <c:pt idx="84">
                  <c:v>0.60799999999999998</c:v>
                </c:pt>
                <c:pt idx="85">
                  <c:v>0.48299999999999998</c:v>
                </c:pt>
                <c:pt idx="86">
                  <c:v>0.30199999999999999</c:v>
                </c:pt>
                <c:pt idx="87">
                  <c:v>0.28499999999999998</c:v>
                </c:pt>
                <c:pt idx="88">
                  <c:v>0.26800000000000002</c:v>
                </c:pt>
                <c:pt idx="89">
                  <c:v>0.26300000000000001</c:v>
                </c:pt>
                <c:pt idx="90">
                  <c:v>0.29899999999999999</c:v>
                </c:pt>
                <c:pt idx="91">
                  <c:v>0.36399999999999999</c:v>
                </c:pt>
                <c:pt idx="92">
                  <c:v>0.42099999999999999</c:v>
                </c:pt>
                <c:pt idx="93">
                  <c:v>0.47899999999999998</c:v>
                </c:pt>
                <c:pt idx="94">
                  <c:v>0.628</c:v>
                </c:pt>
                <c:pt idx="95">
                  <c:v>0.78200000000000003</c:v>
                </c:pt>
                <c:pt idx="96">
                  <c:v>0.91900000000000004</c:v>
                </c:pt>
                <c:pt idx="97">
                  <c:v>1.153</c:v>
                </c:pt>
                <c:pt idx="98">
                  <c:v>1.226999999999999</c:v>
                </c:pt>
                <c:pt idx="99">
                  <c:v>1.3120000000000001</c:v>
                </c:pt>
                <c:pt idx="100">
                  <c:v>1.4069999999999989</c:v>
                </c:pt>
                <c:pt idx="101">
                  <c:v>1.456</c:v>
                </c:pt>
                <c:pt idx="102">
                  <c:v>1.504999999999999</c:v>
                </c:pt>
                <c:pt idx="103">
                  <c:v>1.61</c:v>
                </c:pt>
                <c:pt idx="104">
                  <c:v>1.651</c:v>
                </c:pt>
                <c:pt idx="105">
                  <c:v>1.704999999999999</c:v>
                </c:pt>
                <c:pt idx="106">
                  <c:v>1.708</c:v>
                </c:pt>
                <c:pt idx="107">
                  <c:v>1.655999999999999</c:v>
                </c:pt>
                <c:pt idx="108">
                  <c:v>1.61</c:v>
                </c:pt>
                <c:pt idx="109">
                  <c:v>1.4319999999999979</c:v>
                </c:pt>
                <c:pt idx="110">
                  <c:v>1.256</c:v>
                </c:pt>
                <c:pt idx="111">
                  <c:v>1.167</c:v>
                </c:pt>
                <c:pt idx="112">
                  <c:v>1.0880000000000001</c:v>
                </c:pt>
                <c:pt idx="113">
                  <c:v>0.998</c:v>
                </c:pt>
                <c:pt idx="114">
                  <c:v>0.92200000000000004</c:v>
                </c:pt>
                <c:pt idx="115">
                  <c:v>0.92800000000000005</c:v>
                </c:pt>
                <c:pt idx="116">
                  <c:v>0.93300000000000005</c:v>
                </c:pt>
                <c:pt idx="117">
                  <c:v>0.94399999999999995</c:v>
                </c:pt>
                <c:pt idx="118">
                  <c:v>1.018</c:v>
                </c:pt>
                <c:pt idx="119">
                  <c:v>1.147</c:v>
                </c:pt>
                <c:pt idx="120">
                  <c:v>1.208999999999999</c:v>
                </c:pt>
                <c:pt idx="121">
                  <c:v>1.28</c:v>
                </c:pt>
                <c:pt idx="122">
                  <c:v>1.4239999999999979</c:v>
                </c:pt>
                <c:pt idx="123">
                  <c:v>1.542999999999999</c:v>
                </c:pt>
                <c:pt idx="124">
                  <c:v>1.581</c:v>
                </c:pt>
                <c:pt idx="125">
                  <c:v>1.734</c:v>
                </c:pt>
                <c:pt idx="126">
                  <c:v>1.8280000000000001</c:v>
                </c:pt>
                <c:pt idx="127">
                  <c:v>1.903999999999999</c:v>
                </c:pt>
                <c:pt idx="128">
                  <c:v>1.9580000000000011</c:v>
                </c:pt>
                <c:pt idx="129">
                  <c:v>2.1120000000000001</c:v>
                </c:pt>
                <c:pt idx="130">
                  <c:v>2.2160000000000002</c:v>
                </c:pt>
                <c:pt idx="131">
                  <c:v>2.3099999999999992</c:v>
                </c:pt>
                <c:pt idx="132">
                  <c:v>2.3450000000000002</c:v>
                </c:pt>
                <c:pt idx="133">
                  <c:v>2.3359999999999981</c:v>
                </c:pt>
                <c:pt idx="134">
                  <c:v>2.2519999999999998</c:v>
                </c:pt>
                <c:pt idx="135">
                  <c:v>2.1389999999999998</c:v>
                </c:pt>
                <c:pt idx="136">
                  <c:v>1.875999999999999</c:v>
                </c:pt>
                <c:pt idx="137">
                  <c:v>1.61</c:v>
                </c:pt>
                <c:pt idx="138">
                  <c:v>1.488</c:v>
                </c:pt>
                <c:pt idx="139">
                  <c:v>1.514</c:v>
                </c:pt>
                <c:pt idx="140">
                  <c:v>1.506</c:v>
                </c:pt>
                <c:pt idx="141">
                  <c:v>1.454</c:v>
                </c:pt>
                <c:pt idx="142">
                  <c:v>1.3129999999999991</c:v>
                </c:pt>
                <c:pt idx="143">
                  <c:v>1.25</c:v>
                </c:pt>
                <c:pt idx="144">
                  <c:v>1.1950000000000001</c:v>
                </c:pt>
                <c:pt idx="145">
                  <c:v>1.048999999999999</c:v>
                </c:pt>
                <c:pt idx="146">
                  <c:v>1.000999999999999</c:v>
                </c:pt>
                <c:pt idx="147">
                  <c:v>0.91</c:v>
                </c:pt>
                <c:pt idx="148">
                  <c:v>0.78700000000000003</c:v>
                </c:pt>
                <c:pt idx="149">
                  <c:v>0.627</c:v>
                </c:pt>
                <c:pt idx="150">
                  <c:v>0.624</c:v>
                </c:pt>
                <c:pt idx="151">
                  <c:v>0.70199999999999996</c:v>
                </c:pt>
                <c:pt idx="152">
                  <c:v>0.83199999999999996</c:v>
                </c:pt>
                <c:pt idx="153">
                  <c:v>0.86499999999999999</c:v>
                </c:pt>
                <c:pt idx="154">
                  <c:v>0.93600000000000005</c:v>
                </c:pt>
                <c:pt idx="155">
                  <c:v>1.024999999999999</c:v>
                </c:pt>
                <c:pt idx="156">
                  <c:v>1.073</c:v>
                </c:pt>
                <c:pt idx="157">
                  <c:v>1.149</c:v>
                </c:pt>
                <c:pt idx="158">
                  <c:v>1.218</c:v>
                </c:pt>
                <c:pt idx="159">
                  <c:v>1.306</c:v>
                </c:pt>
                <c:pt idx="160">
                  <c:v>1.248</c:v>
                </c:pt>
                <c:pt idx="161">
                  <c:v>1.1839999999999991</c:v>
                </c:pt>
                <c:pt idx="162">
                  <c:v>1.079</c:v>
                </c:pt>
                <c:pt idx="163">
                  <c:v>1.0589999999999991</c:v>
                </c:pt>
                <c:pt idx="164">
                  <c:v>1.040999999999999</c:v>
                </c:pt>
                <c:pt idx="165">
                  <c:v>0.99299999999999999</c:v>
                </c:pt>
                <c:pt idx="166">
                  <c:v>0.92</c:v>
                </c:pt>
                <c:pt idx="167">
                  <c:v>0.82699999999999996</c:v>
                </c:pt>
                <c:pt idx="168">
                  <c:v>0.79600000000000004</c:v>
                </c:pt>
                <c:pt idx="169">
                  <c:v>0.70399999999999996</c:v>
                </c:pt>
                <c:pt idx="170">
                  <c:v>0.69199999999999995</c:v>
                </c:pt>
                <c:pt idx="171">
                  <c:v>0.67900000000000105</c:v>
                </c:pt>
                <c:pt idx="172">
                  <c:v>0.70599999999999996</c:v>
                </c:pt>
                <c:pt idx="173">
                  <c:v>0.73599999999999999</c:v>
                </c:pt>
                <c:pt idx="174">
                  <c:v>0.83699999999999997</c:v>
                </c:pt>
                <c:pt idx="175">
                  <c:v>0.91500000000000004</c:v>
                </c:pt>
                <c:pt idx="176">
                  <c:v>0.94</c:v>
                </c:pt>
                <c:pt idx="177">
                  <c:v>0.997</c:v>
                </c:pt>
                <c:pt idx="178">
                  <c:v>1.048999999999999</c:v>
                </c:pt>
                <c:pt idx="179">
                  <c:v>1.0680000000000001</c:v>
                </c:pt>
                <c:pt idx="180">
                  <c:v>1.0900000000000001</c:v>
                </c:pt>
                <c:pt idx="181">
                  <c:v>1.175999999999999</c:v>
                </c:pt>
                <c:pt idx="182">
                  <c:v>1.202999999999999</c:v>
                </c:pt>
                <c:pt idx="183">
                  <c:v>1.1870000000000001</c:v>
                </c:pt>
                <c:pt idx="184">
                  <c:v>1.101</c:v>
                </c:pt>
                <c:pt idx="185">
                  <c:v>0.97</c:v>
                </c:pt>
                <c:pt idx="186">
                  <c:v>0.81599999999999995</c:v>
                </c:pt>
                <c:pt idx="187">
                  <c:v>0.76700000000000101</c:v>
                </c:pt>
                <c:pt idx="188">
                  <c:v>0.65300000000000102</c:v>
                </c:pt>
                <c:pt idx="189">
                  <c:v>0.63300000000000001</c:v>
                </c:pt>
                <c:pt idx="190">
                  <c:v>0.60699999999999998</c:v>
                </c:pt>
                <c:pt idx="191">
                  <c:v>0.57399999999999995</c:v>
                </c:pt>
                <c:pt idx="192">
                  <c:v>0.52700000000000002</c:v>
                </c:pt>
                <c:pt idx="193">
                  <c:v>0.54200000000000004</c:v>
                </c:pt>
                <c:pt idx="194">
                  <c:v>0.64200000000000101</c:v>
                </c:pt>
                <c:pt idx="195">
                  <c:v>0.90200000000000002</c:v>
                </c:pt>
                <c:pt idx="196">
                  <c:v>1.097</c:v>
                </c:pt>
                <c:pt idx="197">
                  <c:v>1.333</c:v>
                </c:pt>
                <c:pt idx="198">
                  <c:v>1.5780000000000001</c:v>
                </c:pt>
                <c:pt idx="199">
                  <c:v>2.1059999999999999</c:v>
                </c:pt>
                <c:pt idx="200">
                  <c:v>2.2480000000000002</c:v>
                </c:pt>
                <c:pt idx="201">
                  <c:v>2.282</c:v>
                </c:pt>
                <c:pt idx="202">
                  <c:v>2.6</c:v>
                </c:pt>
                <c:pt idx="203">
                  <c:v>2.9969999999999981</c:v>
                </c:pt>
                <c:pt idx="204">
                  <c:v>3.3809999999999998</c:v>
                </c:pt>
                <c:pt idx="205">
                  <c:v>3.6429999999999998</c:v>
                </c:pt>
                <c:pt idx="206">
                  <c:v>3.9489999999999998</c:v>
                </c:pt>
                <c:pt idx="207">
                  <c:v>4.2450000000000001</c:v>
                </c:pt>
                <c:pt idx="208">
                  <c:v>4.6149999999999949</c:v>
                </c:pt>
                <c:pt idx="209">
                  <c:v>4.854999999999996</c:v>
                </c:pt>
                <c:pt idx="210">
                  <c:v>4.8730000000000002</c:v>
                </c:pt>
                <c:pt idx="211">
                  <c:v>4.8460000000000001</c:v>
                </c:pt>
                <c:pt idx="212">
                  <c:v>4.7409999999999997</c:v>
                </c:pt>
                <c:pt idx="213">
                  <c:v>4.4320000000000004</c:v>
                </c:pt>
                <c:pt idx="214">
                  <c:v>4.0949999999999953</c:v>
                </c:pt>
                <c:pt idx="215">
                  <c:v>3.9189999999999992</c:v>
                </c:pt>
                <c:pt idx="216">
                  <c:v>3.72</c:v>
                </c:pt>
                <c:pt idx="217">
                  <c:v>3.5419999999999998</c:v>
                </c:pt>
                <c:pt idx="218">
                  <c:v>3.3639999999999999</c:v>
                </c:pt>
                <c:pt idx="219">
                  <c:v>3.1640000000000001</c:v>
                </c:pt>
                <c:pt idx="220">
                  <c:v>3.1909999999999998</c:v>
                </c:pt>
                <c:pt idx="221">
                  <c:v>3.0110000000000001</c:v>
                </c:pt>
                <c:pt idx="222">
                  <c:v>2.6840000000000002</c:v>
                </c:pt>
                <c:pt idx="223">
                  <c:v>2.6920000000000002</c:v>
                </c:pt>
                <c:pt idx="224">
                  <c:v>2.7</c:v>
                </c:pt>
                <c:pt idx="225">
                  <c:v>2.72</c:v>
                </c:pt>
                <c:pt idx="226">
                  <c:v>2.7130000000000001</c:v>
                </c:pt>
                <c:pt idx="227">
                  <c:v>2.6579999999999999</c:v>
                </c:pt>
                <c:pt idx="228">
                  <c:v>2.5819999999999999</c:v>
                </c:pt>
                <c:pt idx="229">
                  <c:v>2.1520000000000001</c:v>
                </c:pt>
                <c:pt idx="230">
                  <c:v>1.9590000000000001</c:v>
                </c:pt>
                <c:pt idx="231">
                  <c:v>1.915</c:v>
                </c:pt>
                <c:pt idx="232">
                  <c:v>1.9590000000000001</c:v>
                </c:pt>
                <c:pt idx="233">
                  <c:v>1.8160000000000001</c:v>
                </c:pt>
                <c:pt idx="234">
                  <c:v>1.766999999999999</c:v>
                </c:pt>
                <c:pt idx="235">
                  <c:v>1.738</c:v>
                </c:pt>
                <c:pt idx="236">
                  <c:v>1.675</c:v>
                </c:pt>
                <c:pt idx="237">
                  <c:v>1.6220000000000001</c:v>
                </c:pt>
                <c:pt idx="238">
                  <c:v>1.589</c:v>
                </c:pt>
                <c:pt idx="239">
                  <c:v>1.532999999999999</c:v>
                </c:pt>
                <c:pt idx="240">
                  <c:v>1.512999999999999</c:v>
                </c:pt>
                <c:pt idx="241">
                  <c:v>1.53</c:v>
                </c:pt>
                <c:pt idx="242">
                  <c:v>1.528999999999999</c:v>
                </c:pt>
                <c:pt idx="243">
                  <c:v>1.44</c:v>
                </c:pt>
                <c:pt idx="244">
                  <c:v>1.377</c:v>
                </c:pt>
                <c:pt idx="245">
                  <c:v>1.282999999999999</c:v>
                </c:pt>
                <c:pt idx="246">
                  <c:v>1.272999999999999</c:v>
                </c:pt>
                <c:pt idx="247">
                  <c:v>1.157</c:v>
                </c:pt>
                <c:pt idx="248">
                  <c:v>1.054999999999999</c:v>
                </c:pt>
                <c:pt idx="249">
                  <c:v>0.95399999999999996</c:v>
                </c:pt>
                <c:pt idx="250">
                  <c:v>0.94</c:v>
                </c:pt>
                <c:pt idx="251">
                  <c:v>0.94699999999999995</c:v>
                </c:pt>
                <c:pt idx="252">
                  <c:v>0.97599999999999998</c:v>
                </c:pt>
                <c:pt idx="253">
                  <c:v>0.93500000000000005</c:v>
                </c:pt>
                <c:pt idx="254">
                  <c:v>0.91500000000000004</c:v>
                </c:pt>
                <c:pt idx="255">
                  <c:v>0.81399999999999995</c:v>
                </c:pt>
                <c:pt idx="256">
                  <c:v>0.78100000000000003</c:v>
                </c:pt>
                <c:pt idx="257">
                  <c:v>0.71899999999999997</c:v>
                </c:pt>
                <c:pt idx="258">
                  <c:v>0.67400000000000104</c:v>
                </c:pt>
                <c:pt idx="259">
                  <c:v>0.54300000000000004</c:v>
                </c:pt>
                <c:pt idx="260">
                  <c:v>0.70699999999999996</c:v>
                </c:pt>
                <c:pt idx="261">
                  <c:v>1.032999999999999</c:v>
                </c:pt>
                <c:pt idx="262">
                  <c:v>1.381</c:v>
                </c:pt>
                <c:pt idx="263">
                  <c:v>1.5660000000000001</c:v>
                </c:pt>
                <c:pt idx="264">
                  <c:v>1.6940000000000011</c:v>
                </c:pt>
                <c:pt idx="265">
                  <c:v>1.895</c:v>
                </c:pt>
                <c:pt idx="266">
                  <c:v>2.0089999999999999</c:v>
                </c:pt>
                <c:pt idx="267">
                  <c:v>2.214</c:v>
                </c:pt>
                <c:pt idx="268">
                  <c:v>2.4580000000000002</c:v>
                </c:pt>
                <c:pt idx="269">
                  <c:v>2.645</c:v>
                </c:pt>
                <c:pt idx="270">
                  <c:v>2.7090000000000001</c:v>
                </c:pt>
                <c:pt idx="271">
                  <c:v>2.8450000000000002</c:v>
                </c:pt>
                <c:pt idx="272">
                  <c:v>2.8839999999999999</c:v>
                </c:pt>
                <c:pt idx="273">
                  <c:v>2.9039999999999999</c:v>
                </c:pt>
                <c:pt idx="274">
                  <c:v>2.8639999999999999</c:v>
                </c:pt>
                <c:pt idx="275">
                  <c:v>2.7930000000000001</c:v>
                </c:pt>
                <c:pt idx="276">
                  <c:v>2.9279999999999999</c:v>
                </c:pt>
                <c:pt idx="277">
                  <c:v>3.0070000000000001</c:v>
                </c:pt>
                <c:pt idx="278">
                  <c:v>3.0539999999999998</c:v>
                </c:pt>
                <c:pt idx="279">
                  <c:v>2.9969999999999981</c:v>
                </c:pt>
                <c:pt idx="280">
                  <c:v>2.7709999999999999</c:v>
                </c:pt>
                <c:pt idx="281">
                  <c:v>2.6070000000000002</c:v>
                </c:pt>
                <c:pt idx="282">
                  <c:v>2.5099999999999998</c:v>
                </c:pt>
                <c:pt idx="283">
                  <c:v>2.4300000000000002</c:v>
                </c:pt>
                <c:pt idx="284">
                  <c:v>2.3019999999999992</c:v>
                </c:pt>
                <c:pt idx="285">
                  <c:v>2.222</c:v>
                </c:pt>
                <c:pt idx="286">
                  <c:v>2.2149999999999999</c:v>
                </c:pt>
                <c:pt idx="287">
                  <c:v>2.1509999999999998</c:v>
                </c:pt>
                <c:pt idx="288">
                  <c:v>2.3010000000000002</c:v>
                </c:pt>
                <c:pt idx="289">
                  <c:v>2.3989999999999991</c:v>
                </c:pt>
                <c:pt idx="290">
                  <c:v>2.3660000000000001</c:v>
                </c:pt>
                <c:pt idx="291">
                  <c:v>2.274</c:v>
                </c:pt>
                <c:pt idx="292">
                  <c:v>2.2949999999999999</c:v>
                </c:pt>
                <c:pt idx="293">
                  <c:v>2.15</c:v>
                </c:pt>
                <c:pt idx="294">
                  <c:v>1.9850000000000001</c:v>
                </c:pt>
                <c:pt idx="295">
                  <c:v>1.76</c:v>
                </c:pt>
                <c:pt idx="296">
                  <c:v>1.575</c:v>
                </c:pt>
                <c:pt idx="297">
                  <c:v>1.661</c:v>
                </c:pt>
                <c:pt idx="298">
                  <c:v>1.758</c:v>
                </c:pt>
                <c:pt idx="299">
                  <c:v>1.901999999999999</c:v>
                </c:pt>
                <c:pt idx="300">
                  <c:v>2.0670000000000002</c:v>
                </c:pt>
                <c:pt idx="301">
                  <c:v>2.2810000000000001</c:v>
                </c:pt>
                <c:pt idx="302">
                  <c:v>2.3199999999999981</c:v>
                </c:pt>
                <c:pt idx="303">
                  <c:v>2.11</c:v>
                </c:pt>
                <c:pt idx="304">
                  <c:v>1.823</c:v>
                </c:pt>
                <c:pt idx="305">
                  <c:v>1.720999999999999</c:v>
                </c:pt>
                <c:pt idx="306">
                  <c:v>1.762999999999999</c:v>
                </c:pt>
                <c:pt idx="307">
                  <c:v>1.835</c:v>
                </c:pt>
                <c:pt idx="308">
                  <c:v>1.8340000000000001</c:v>
                </c:pt>
                <c:pt idx="309">
                  <c:v>1.804999999999999</c:v>
                </c:pt>
                <c:pt idx="310">
                  <c:v>1.8580000000000001</c:v>
                </c:pt>
                <c:pt idx="311">
                  <c:v>1.881</c:v>
                </c:pt>
                <c:pt idx="312">
                  <c:v>1.845</c:v>
                </c:pt>
                <c:pt idx="313">
                  <c:v>1.8180000000000001</c:v>
                </c:pt>
                <c:pt idx="314">
                  <c:v>1.8089999999999991</c:v>
                </c:pt>
                <c:pt idx="315">
                  <c:v>1.78</c:v>
                </c:pt>
                <c:pt idx="316">
                  <c:v>1.748999999999999</c:v>
                </c:pt>
                <c:pt idx="317">
                  <c:v>1.744999999999999</c:v>
                </c:pt>
                <c:pt idx="318">
                  <c:v>1.76</c:v>
                </c:pt>
                <c:pt idx="319">
                  <c:v>1.768</c:v>
                </c:pt>
                <c:pt idx="320">
                  <c:v>1.778999999999999</c:v>
                </c:pt>
                <c:pt idx="321">
                  <c:v>1.764999999999999</c:v>
                </c:pt>
                <c:pt idx="322">
                  <c:v>1.512999999999999</c:v>
                </c:pt>
                <c:pt idx="323">
                  <c:v>1.3640000000000001</c:v>
                </c:pt>
                <c:pt idx="324">
                  <c:v>1.3340000000000001</c:v>
                </c:pt>
                <c:pt idx="325">
                  <c:v>1.583</c:v>
                </c:pt>
                <c:pt idx="326">
                  <c:v>1.756999999999999</c:v>
                </c:pt>
                <c:pt idx="327">
                  <c:v>1.861</c:v>
                </c:pt>
                <c:pt idx="328">
                  <c:v>1.875</c:v>
                </c:pt>
                <c:pt idx="329">
                  <c:v>1.907999999999999</c:v>
                </c:pt>
                <c:pt idx="330">
                  <c:v>1.86</c:v>
                </c:pt>
                <c:pt idx="331">
                  <c:v>1.8580000000000001</c:v>
                </c:pt>
                <c:pt idx="332">
                  <c:v>1.873</c:v>
                </c:pt>
                <c:pt idx="333">
                  <c:v>1.8340000000000001</c:v>
                </c:pt>
                <c:pt idx="334">
                  <c:v>1.837</c:v>
                </c:pt>
                <c:pt idx="335">
                  <c:v>1.835</c:v>
                </c:pt>
                <c:pt idx="336">
                  <c:v>1.8089999999999991</c:v>
                </c:pt>
                <c:pt idx="337">
                  <c:v>1.8680000000000001</c:v>
                </c:pt>
                <c:pt idx="338">
                  <c:v>1.6830000000000001</c:v>
                </c:pt>
                <c:pt idx="339">
                  <c:v>1.478999999999999</c:v>
                </c:pt>
                <c:pt idx="340">
                  <c:v>1.538999999999999</c:v>
                </c:pt>
                <c:pt idx="341">
                  <c:v>1.593</c:v>
                </c:pt>
                <c:pt idx="342">
                  <c:v>2.0939999999999999</c:v>
                </c:pt>
                <c:pt idx="343">
                  <c:v>2.3719999999999981</c:v>
                </c:pt>
                <c:pt idx="344">
                  <c:v>2.5779999999999998</c:v>
                </c:pt>
                <c:pt idx="345">
                  <c:v>2.673</c:v>
                </c:pt>
                <c:pt idx="346">
                  <c:v>2.726</c:v>
                </c:pt>
                <c:pt idx="347">
                  <c:v>2.6480000000000001</c:v>
                </c:pt>
                <c:pt idx="348">
                  <c:v>2.649</c:v>
                </c:pt>
                <c:pt idx="349">
                  <c:v>2.706</c:v>
                </c:pt>
                <c:pt idx="350">
                  <c:v>2.8559999999999981</c:v>
                </c:pt>
                <c:pt idx="351">
                  <c:v>2.816999999999998</c:v>
                </c:pt>
                <c:pt idx="352">
                  <c:v>2.669</c:v>
                </c:pt>
                <c:pt idx="353">
                  <c:v>2.5459999999999998</c:v>
                </c:pt>
                <c:pt idx="354">
                  <c:v>2.3610000000000002</c:v>
                </c:pt>
                <c:pt idx="355">
                  <c:v>2.1579999999999999</c:v>
                </c:pt>
                <c:pt idx="356">
                  <c:v>1.923</c:v>
                </c:pt>
                <c:pt idx="357">
                  <c:v>1.6180000000000001</c:v>
                </c:pt>
                <c:pt idx="358">
                  <c:v>1.540999999999999</c:v>
                </c:pt>
                <c:pt idx="359">
                  <c:v>1.43</c:v>
                </c:pt>
                <c:pt idx="360">
                  <c:v>1.3280000000000001</c:v>
                </c:pt>
                <c:pt idx="361">
                  <c:v>1.32</c:v>
                </c:pt>
                <c:pt idx="362">
                  <c:v>1.329</c:v>
                </c:pt>
                <c:pt idx="363">
                  <c:v>1.373</c:v>
                </c:pt>
                <c:pt idx="364">
                  <c:v>1.383999999999999</c:v>
                </c:pt>
                <c:pt idx="365">
                  <c:v>1.37</c:v>
                </c:pt>
                <c:pt idx="366">
                  <c:v>1.391999999999999</c:v>
                </c:pt>
                <c:pt idx="367">
                  <c:v>1.393</c:v>
                </c:pt>
                <c:pt idx="368">
                  <c:v>1.3280000000000001</c:v>
                </c:pt>
                <c:pt idx="369">
                  <c:v>1.177999999999999</c:v>
                </c:pt>
                <c:pt idx="370">
                  <c:v>1.167999999999999</c:v>
                </c:pt>
                <c:pt idx="371">
                  <c:v>1.133</c:v>
                </c:pt>
                <c:pt idx="372">
                  <c:v>1.0960000000000001</c:v>
                </c:pt>
                <c:pt idx="373">
                  <c:v>1.093</c:v>
                </c:pt>
                <c:pt idx="374">
                  <c:v>1.091</c:v>
                </c:pt>
                <c:pt idx="375">
                  <c:v>1.077</c:v>
                </c:pt>
                <c:pt idx="376">
                  <c:v>1.143</c:v>
                </c:pt>
                <c:pt idx="377">
                  <c:v>1.202999999999999</c:v>
                </c:pt>
                <c:pt idx="378">
                  <c:v>1.28</c:v>
                </c:pt>
                <c:pt idx="379">
                  <c:v>1.329</c:v>
                </c:pt>
                <c:pt idx="380">
                  <c:v>1.546</c:v>
                </c:pt>
                <c:pt idx="381">
                  <c:v>1.716</c:v>
                </c:pt>
                <c:pt idx="382">
                  <c:v>1.9470000000000001</c:v>
                </c:pt>
                <c:pt idx="383">
                  <c:v>1.87</c:v>
                </c:pt>
                <c:pt idx="384">
                  <c:v>1.675999999999999</c:v>
                </c:pt>
                <c:pt idx="385">
                  <c:v>1.520999999999999</c:v>
                </c:pt>
                <c:pt idx="386">
                  <c:v>1.476</c:v>
                </c:pt>
                <c:pt idx="387">
                  <c:v>1.498999999999999</c:v>
                </c:pt>
                <c:pt idx="388">
                  <c:v>1.460999999999999</c:v>
                </c:pt>
                <c:pt idx="389">
                  <c:v>1.46</c:v>
                </c:pt>
                <c:pt idx="390">
                  <c:v>1.441999999999998</c:v>
                </c:pt>
                <c:pt idx="391">
                  <c:v>1.446999999999999</c:v>
                </c:pt>
                <c:pt idx="392">
                  <c:v>1.3260000000000001</c:v>
                </c:pt>
                <c:pt idx="393">
                  <c:v>1.147999999999999</c:v>
                </c:pt>
                <c:pt idx="394">
                  <c:v>1.1120000000000001</c:v>
                </c:pt>
                <c:pt idx="395">
                  <c:v>1.111</c:v>
                </c:pt>
                <c:pt idx="396">
                  <c:v>0.98499999999999999</c:v>
                </c:pt>
                <c:pt idx="397">
                  <c:v>0.96399999999999997</c:v>
                </c:pt>
                <c:pt idx="398">
                  <c:v>1.105</c:v>
                </c:pt>
                <c:pt idx="399">
                  <c:v>1.167</c:v>
                </c:pt>
                <c:pt idx="400">
                  <c:v>1.216</c:v>
                </c:pt>
                <c:pt idx="401">
                  <c:v>1.224999999999999</c:v>
                </c:pt>
                <c:pt idx="402">
                  <c:v>1.274</c:v>
                </c:pt>
                <c:pt idx="403">
                  <c:v>1.3320000000000001</c:v>
                </c:pt>
                <c:pt idx="404">
                  <c:v>1.4409999999999989</c:v>
                </c:pt>
                <c:pt idx="405">
                  <c:v>1.478999999999999</c:v>
                </c:pt>
                <c:pt idx="406">
                  <c:v>1.518999999999999</c:v>
                </c:pt>
                <c:pt idx="407">
                  <c:v>1.391999999999999</c:v>
                </c:pt>
                <c:pt idx="408">
                  <c:v>1.345</c:v>
                </c:pt>
                <c:pt idx="409">
                  <c:v>1.242</c:v>
                </c:pt>
                <c:pt idx="410">
                  <c:v>1.0780000000000001</c:v>
                </c:pt>
                <c:pt idx="411">
                  <c:v>1.012999999999999</c:v>
                </c:pt>
                <c:pt idx="412">
                  <c:v>1.008</c:v>
                </c:pt>
                <c:pt idx="413">
                  <c:v>0.97399999999999998</c:v>
                </c:pt>
                <c:pt idx="414">
                  <c:v>0.95199999999999996</c:v>
                </c:pt>
                <c:pt idx="415">
                  <c:v>0.95199999999999996</c:v>
                </c:pt>
                <c:pt idx="416">
                  <c:v>1.010999999999999</c:v>
                </c:pt>
                <c:pt idx="417">
                  <c:v>1.022</c:v>
                </c:pt>
                <c:pt idx="418">
                  <c:v>1.03</c:v>
                </c:pt>
                <c:pt idx="419">
                  <c:v>1.006</c:v>
                </c:pt>
                <c:pt idx="420">
                  <c:v>1.026999999999999</c:v>
                </c:pt>
                <c:pt idx="421">
                  <c:v>1.022</c:v>
                </c:pt>
                <c:pt idx="422">
                  <c:v>1.024</c:v>
                </c:pt>
                <c:pt idx="423">
                  <c:v>1.012</c:v>
                </c:pt>
                <c:pt idx="424">
                  <c:v>0.98199999999999998</c:v>
                </c:pt>
                <c:pt idx="425">
                  <c:v>0.94399999999999995</c:v>
                </c:pt>
                <c:pt idx="426">
                  <c:v>1.002</c:v>
                </c:pt>
                <c:pt idx="427">
                  <c:v>0.98499999999999999</c:v>
                </c:pt>
                <c:pt idx="428">
                  <c:v>1.006999999999999</c:v>
                </c:pt>
                <c:pt idx="429">
                  <c:v>1.010999999999999</c:v>
                </c:pt>
                <c:pt idx="430">
                  <c:v>1.000999999999999</c:v>
                </c:pt>
                <c:pt idx="431">
                  <c:v>0.99099999999999999</c:v>
                </c:pt>
                <c:pt idx="432">
                  <c:v>0.97199999999999998</c:v>
                </c:pt>
                <c:pt idx="433">
                  <c:v>0.94499999999999995</c:v>
                </c:pt>
                <c:pt idx="434">
                  <c:v>0.94399999999999995</c:v>
                </c:pt>
                <c:pt idx="435">
                  <c:v>0.93300000000000005</c:v>
                </c:pt>
                <c:pt idx="436">
                  <c:v>0.94899999999999995</c:v>
                </c:pt>
                <c:pt idx="437">
                  <c:v>0.91800000000000004</c:v>
                </c:pt>
                <c:pt idx="438">
                  <c:v>0.91600000000000004</c:v>
                </c:pt>
                <c:pt idx="439">
                  <c:v>0.88400000000000001</c:v>
                </c:pt>
                <c:pt idx="440">
                  <c:v>0.83899999999999997</c:v>
                </c:pt>
                <c:pt idx="441">
                  <c:v>0.74</c:v>
                </c:pt>
                <c:pt idx="442">
                  <c:v>0.67000000000000104</c:v>
                </c:pt>
                <c:pt idx="443">
                  <c:v>0.626</c:v>
                </c:pt>
                <c:pt idx="444">
                  <c:v>0.64900000000000102</c:v>
                </c:pt>
                <c:pt idx="445">
                  <c:v>0.68</c:v>
                </c:pt>
                <c:pt idx="446">
                  <c:v>0.68700000000000105</c:v>
                </c:pt>
                <c:pt idx="447">
                  <c:v>0.57199999999999995</c:v>
                </c:pt>
                <c:pt idx="448">
                  <c:v>0.57700000000000096</c:v>
                </c:pt>
                <c:pt idx="449">
                  <c:v>0.60099999999999998</c:v>
                </c:pt>
                <c:pt idx="450">
                  <c:v>0.66600000000000104</c:v>
                </c:pt>
                <c:pt idx="451">
                  <c:v>0.69899999999999995</c:v>
                </c:pt>
                <c:pt idx="452">
                  <c:v>0.69</c:v>
                </c:pt>
                <c:pt idx="453">
                  <c:v>0.67100000000000104</c:v>
                </c:pt>
                <c:pt idx="454">
                  <c:v>0.628</c:v>
                </c:pt>
                <c:pt idx="455">
                  <c:v>0.52800000000000002</c:v>
                </c:pt>
                <c:pt idx="456">
                  <c:v>0.53800000000000003</c:v>
                </c:pt>
                <c:pt idx="457">
                  <c:v>0.55400000000000005</c:v>
                </c:pt>
                <c:pt idx="458">
                  <c:v>0.56399999999999995</c:v>
                </c:pt>
                <c:pt idx="459">
                  <c:v>0.59799999999999998</c:v>
                </c:pt>
                <c:pt idx="460">
                  <c:v>0.65200000000000102</c:v>
                </c:pt>
                <c:pt idx="461">
                  <c:v>0.67300000000000104</c:v>
                </c:pt>
                <c:pt idx="462">
                  <c:v>0.66300000000000103</c:v>
                </c:pt>
                <c:pt idx="463">
                  <c:v>0.67000000000000104</c:v>
                </c:pt>
                <c:pt idx="464">
                  <c:v>0.64800000000000102</c:v>
                </c:pt>
                <c:pt idx="465">
                  <c:v>0.63100000000000001</c:v>
                </c:pt>
                <c:pt idx="466">
                  <c:v>0.72299999999999998</c:v>
                </c:pt>
                <c:pt idx="467">
                  <c:v>0.81200000000000105</c:v>
                </c:pt>
                <c:pt idx="468">
                  <c:v>0.89700000000000002</c:v>
                </c:pt>
                <c:pt idx="469">
                  <c:v>1.044999999999999</c:v>
                </c:pt>
                <c:pt idx="470">
                  <c:v>1.264</c:v>
                </c:pt>
                <c:pt idx="471">
                  <c:v>1.397999999999999</c:v>
                </c:pt>
                <c:pt idx="472">
                  <c:v>1.472</c:v>
                </c:pt>
                <c:pt idx="473">
                  <c:v>1.524</c:v>
                </c:pt>
                <c:pt idx="474">
                  <c:v>1.546999999999999</c:v>
                </c:pt>
                <c:pt idx="475">
                  <c:v>1.554999999999999</c:v>
                </c:pt>
                <c:pt idx="476">
                  <c:v>1.5680000000000001</c:v>
                </c:pt>
                <c:pt idx="477">
                  <c:v>1.532999999999999</c:v>
                </c:pt>
                <c:pt idx="478">
                  <c:v>1.538</c:v>
                </c:pt>
                <c:pt idx="479">
                  <c:v>1.552</c:v>
                </c:pt>
                <c:pt idx="480">
                  <c:v>1.569</c:v>
                </c:pt>
                <c:pt idx="481">
                  <c:v>1.546999999999999</c:v>
                </c:pt>
                <c:pt idx="482">
                  <c:v>1.502999999999999</c:v>
                </c:pt>
                <c:pt idx="483">
                  <c:v>1.4319999999999979</c:v>
                </c:pt>
                <c:pt idx="484">
                  <c:v>1.41</c:v>
                </c:pt>
                <c:pt idx="485">
                  <c:v>1.405999999999997</c:v>
                </c:pt>
                <c:pt idx="486">
                  <c:v>1.4259999999999979</c:v>
                </c:pt>
                <c:pt idx="487">
                  <c:v>1.4089999999999989</c:v>
                </c:pt>
                <c:pt idx="488">
                  <c:v>1.391</c:v>
                </c:pt>
                <c:pt idx="489">
                  <c:v>1.39</c:v>
                </c:pt>
                <c:pt idx="490">
                  <c:v>1.3540000000000001</c:v>
                </c:pt>
                <c:pt idx="491">
                  <c:v>1.206</c:v>
                </c:pt>
                <c:pt idx="492">
                  <c:v>1.0640000000000001</c:v>
                </c:pt>
                <c:pt idx="493">
                  <c:v>0.95599999999999996</c:v>
                </c:pt>
                <c:pt idx="494">
                  <c:v>0.85199999999999998</c:v>
                </c:pt>
                <c:pt idx="495">
                  <c:v>0.86099999999999999</c:v>
                </c:pt>
                <c:pt idx="496">
                  <c:v>0.89900000000000002</c:v>
                </c:pt>
                <c:pt idx="497">
                  <c:v>0.92400000000000004</c:v>
                </c:pt>
                <c:pt idx="498">
                  <c:v>0.95299999999999996</c:v>
                </c:pt>
                <c:pt idx="499">
                  <c:v>0.98399999999999999</c:v>
                </c:pt>
                <c:pt idx="500">
                  <c:v>1.091</c:v>
                </c:pt>
                <c:pt idx="501">
                  <c:v>1.155</c:v>
                </c:pt>
                <c:pt idx="502">
                  <c:v>1.1830000000000001</c:v>
                </c:pt>
                <c:pt idx="503">
                  <c:v>1.1919999999999991</c:v>
                </c:pt>
                <c:pt idx="504">
                  <c:v>1.1990000000000001</c:v>
                </c:pt>
                <c:pt idx="505">
                  <c:v>1.137</c:v>
                </c:pt>
                <c:pt idx="506">
                  <c:v>1.06</c:v>
                </c:pt>
                <c:pt idx="507">
                  <c:v>0.95299999999999996</c:v>
                </c:pt>
                <c:pt idx="508">
                  <c:v>0.90600000000000003</c:v>
                </c:pt>
                <c:pt idx="509">
                  <c:v>0.90600000000000003</c:v>
                </c:pt>
                <c:pt idx="510">
                  <c:v>0.91300000000000003</c:v>
                </c:pt>
                <c:pt idx="511">
                  <c:v>0.94199999999999995</c:v>
                </c:pt>
                <c:pt idx="512">
                  <c:v>0.95899999999999996</c:v>
                </c:pt>
                <c:pt idx="513">
                  <c:v>0.98599999999999999</c:v>
                </c:pt>
                <c:pt idx="514">
                  <c:v>0.99399999999999999</c:v>
                </c:pt>
                <c:pt idx="515">
                  <c:v>0.99</c:v>
                </c:pt>
                <c:pt idx="516">
                  <c:v>1.04</c:v>
                </c:pt>
                <c:pt idx="517">
                  <c:v>1.167</c:v>
                </c:pt>
                <c:pt idx="518">
                  <c:v>1.216999999999999</c:v>
                </c:pt>
                <c:pt idx="519">
                  <c:v>1.306</c:v>
                </c:pt>
                <c:pt idx="520">
                  <c:v>1.3560000000000001</c:v>
                </c:pt>
                <c:pt idx="521">
                  <c:v>1.3440000000000001</c:v>
                </c:pt>
                <c:pt idx="522">
                  <c:v>1.260999999999999</c:v>
                </c:pt>
                <c:pt idx="523">
                  <c:v>1.1240000000000001</c:v>
                </c:pt>
                <c:pt idx="524">
                  <c:v>0.97399999999999998</c:v>
                </c:pt>
                <c:pt idx="525">
                  <c:v>0.89400000000000002</c:v>
                </c:pt>
                <c:pt idx="526">
                  <c:v>0.83</c:v>
                </c:pt>
                <c:pt idx="527">
                  <c:v>0.77400000000000102</c:v>
                </c:pt>
                <c:pt idx="528">
                  <c:v>0.76500000000000101</c:v>
                </c:pt>
                <c:pt idx="529">
                  <c:v>0.72699999999999998</c:v>
                </c:pt>
                <c:pt idx="530">
                  <c:v>0.7</c:v>
                </c:pt>
                <c:pt idx="531">
                  <c:v>0.68100000000000005</c:v>
                </c:pt>
                <c:pt idx="532">
                  <c:v>0.69299999999999995</c:v>
                </c:pt>
                <c:pt idx="533">
                  <c:v>0.69799999999999995</c:v>
                </c:pt>
                <c:pt idx="534">
                  <c:v>0.69799999999999995</c:v>
                </c:pt>
                <c:pt idx="535">
                  <c:v>0.72899999999999998</c:v>
                </c:pt>
                <c:pt idx="536">
                  <c:v>0.80200000000000005</c:v>
                </c:pt>
                <c:pt idx="537">
                  <c:v>0.86</c:v>
                </c:pt>
                <c:pt idx="538">
                  <c:v>0.82699999999999996</c:v>
                </c:pt>
                <c:pt idx="539">
                  <c:v>0.81100000000000005</c:v>
                </c:pt>
                <c:pt idx="540">
                  <c:v>0.749</c:v>
                </c:pt>
                <c:pt idx="541">
                  <c:v>0.69399999999999995</c:v>
                </c:pt>
                <c:pt idx="542">
                  <c:v>0.6</c:v>
                </c:pt>
                <c:pt idx="543">
                  <c:v>0.53400000000000003</c:v>
                </c:pt>
                <c:pt idx="544">
                  <c:v>0.45700000000000002</c:v>
                </c:pt>
                <c:pt idx="545">
                  <c:v>0.40699999999999997</c:v>
                </c:pt>
                <c:pt idx="546">
                  <c:v>0.39600000000000002</c:v>
                </c:pt>
                <c:pt idx="547">
                  <c:v>0.42399999999999999</c:v>
                </c:pt>
                <c:pt idx="548">
                  <c:v>0.44500000000000001</c:v>
                </c:pt>
                <c:pt idx="549">
                  <c:v>0.436</c:v>
                </c:pt>
                <c:pt idx="550">
                  <c:v>0.44</c:v>
                </c:pt>
                <c:pt idx="551">
                  <c:v>0.45500000000000002</c:v>
                </c:pt>
                <c:pt idx="552">
                  <c:v>0.47699999999999998</c:v>
                </c:pt>
                <c:pt idx="553">
                  <c:v>0.59199999999999997</c:v>
                </c:pt>
                <c:pt idx="554">
                  <c:v>0.71599999999999997</c:v>
                </c:pt>
                <c:pt idx="555">
                  <c:v>0.81200000000000105</c:v>
                </c:pt>
                <c:pt idx="556">
                  <c:v>0.84399999999999997</c:v>
                </c:pt>
                <c:pt idx="557">
                  <c:v>0.872000000000001</c:v>
                </c:pt>
                <c:pt idx="558">
                  <c:v>0.81699999999999995</c:v>
                </c:pt>
                <c:pt idx="559">
                  <c:v>0.81499999999999995</c:v>
                </c:pt>
                <c:pt idx="560">
                  <c:v>0.81200000000000105</c:v>
                </c:pt>
                <c:pt idx="561">
                  <c:v>0.83699999999999997</c:v>
                </c:pt>
                <c:pt idx="562">
                  <c:v>0.89800000000000002</c:v>
                </c:pt>
                <c:pt idx="563">
                  <c:v>0.93300000000000005</c:v>
                </c:pt>
                <c:pt idx="564">
                  <c:v>0.99099999999999999</c:v>
                </c:pt>
                <c:pt idx="565">
                  <c:v>1.0649999999999991</c:v>
                </c:pt>
                <c:pt idx="566">
                  <c:v>1.071</c:v>
                </c:pt>
                <c:pt idx="567">
                  <c:v>0.997</c:v>
                </c:pt>
                <c:pt idx="568">
                  <c:v>0.97399999999999998</c:v>
                </c:pt>
                <c:pt idx="569">
                  <c:v>0.94699999999999995</c:v>
                </c:pt>
                <c:pt idx="570">
                  <c:v>0.88600000000000001</c:v>
                </c:pt>
                <c:pt idx="571">
                  <c:v>0.78500000000000003</c:v>
                </c:pt>
                <c:pt idx="572">
                  <c:v>0.68700000000000105</c:v>
                </c:pt>
                <c:pt idx="573">
                  <c:v>0.59199999999999997</c:v>
                </c:pt>
                <c:pt idx="574">
                  <c:v>0.57600000000000096</c:v>
                </c:pt>
                <c:pt idx="575">
                  <c:v>0.57299999999999995</c:v>
                </c:pt>
                <c:pt idx="576">
                  <c:v>0.56599999999999995</c:v>
                </c:pt>
                <c:pt idx="577">
                  <c:v>0.55300000000000005</c:v>
                </c:pt>
                <c:pt idx="578">
                  <c:v>0.63300000000000001</c:v>
                </c:pt>
                <c:pt idx="579">
                  <c:v>0.64800000000000102</c:v>
                </c:pt>
                <c:pt idx="580">
                  <c:v>0.63800000000000101</c:v>
                </c:pt>
                <c:pt idx="581">
                  <c:v>0.621</c:v>
                </c:pt>
                <c:pt idx="582">
                  <c:v>0.64600000000000102</c:v>
                </c:pt>
                <c:pt idx="583">
                  <c:v>0.65600000000000103</c:v>
                </c:pt>
                <c:pt idx="584">
                  <c:v>0.66300000000000103</c:v>
                </c:pt>
                <c:pt idx="585">
                  <c:v>0.624</c:v>
                </c:pt>
                <c:pt idx="586">
                  <c:v>0.57099999999999995</c:v>
                </c:pt>
                <c:pt idx="587">
                  <c:v>0.54200000000000004</c:v>
                </c:pt>
                <c:pt idx="588">
                  <c:v>0.54300000000000004</c:v>
                </c:pt>
                <c:pt idx="589">
                  <c:v>0.54400000000000004</c:v>
                </c:pt>
                <c:pt idx="590">
                  <c:v>0.55700000000000005</c:v>
                </c:pt>
                <c:pt idx="591">
                  <c:v>0.55600000000000005</c:v>
                </c:pt>
                <c:pt idx="592">
                  <c:v>0.67000000000000104</c:v>
                </c:pt>
                <c:pt idx="593">
                  <c:v>0.71199999999999997</c:v>
                </c:pt>
                <c:pt idx="594">
                  <c:v>0.72399999999999998</c:v>
                </c:pt>
                <c:pt idx="595">
                  <c:v>0.749</c:v>
                </c:pt>
                <c:pt idx="596">
                  <c:v>0.95499999999999996</c:v>
                </c:pt>
                <c:pt idx="597">
                  <c:v>1.264999999999999</c:v>
                </c:pt>
                <c:pt idx="598">
                  <c:v>1.6020000000000001</c:v>
                </c:pt>
                <c:pt idx="599">
                  <c:v>1.9400000000000011</c:v>
                </c:pt>
                <c:pt idx="600">
                  <c:v>2.044</c:v>
                </c:pt>
                <c:pt idx="601">
                  <c:v>2.1019999999999999</c:v>
                </c:pt>
                <c:pt idx="602">
                  <c:v>2.13</c:v>
                </c:pt>
                <c:pt idx="603">
                  <c:v>2.085</c:v>
                </c:pt>
                <c:pt idx="604">
                  <c:v>2.0529999999999982</c:v>
                </c:pt>
                <c:pt idx="605">
                  <c:v>2.0470000000000002</c:v>
                </c:pt>
                <c:pt idx="606">
                  <c:v>2.0609999999999999</c:v>
                </c:pt>
                <c:pt idx="607">
                  <c:v>2.0670000000000002</c:v>
                </c:pt>
                <c:pt idx="608">
                  <c:v>2.0990000000000002</c:v>
                </c:pt>
                <c:pt idx="609">
                  <c:v>2.0880000000000001</c:v>
                </c:pt>
                <c:pt idx="610">
                  <c:v>1.9910000000000001</c:v>
                </c:pt>
                <c:pt idx="611">
                  <c:v>1.8080000000000001</c:v>
                </c:pt>
                <c:pt idx="612">
                  <c:v>1.6930000000000001</c:v>
                </c:pt>
                <c:pt idx="613">
                  <c:v>1.625999999999999</c:v>
                </c:pt>
                <c:pt idx="614">
                  <c:v>1.522</c:v>
                </c:pt>
                <c:pt idx="615">
                  <c:v>1.292</c:v>
                </c:pt>
                <c:pt idx="616">
                  <c:v>1.0649999999999991</c:v>
                </c:pt>
                <c:pt idx="617">
                  <c:v>1.026999999999999</c:v>
                </c:pt>
                <c:pt idx="618">
                  <c:v>1.042</c:v>
                </c:pt>
                <c:pt idx="619">
                  <c:v>1.3169999999999991</c:v>
                </c:pt>
                <c:pt idx="620">
                  <c:v>1.4379999999999979</c:v>
                </c:pt>
                <c:pt idx="621">
                  <c:v>1.4409999999999989</c:v>
                </c:pt>
                <c:pt idx="622">
                  <c:v>1.454999999999999</c:v>
                </c:pt>
                <c:pt idx="623">
                  <c:v>1.4229999999999989</c:v>
                </c:pt>
                <c:pt idx="624">
                  <c:v>1.3320000000000001</c:v>
                </c:pt>
                <c:pt idx="625">
                  <c:v>1.31</c:v>
                </c:pt>
                <c:pt idx="626">
                  <c:v>1.298999999999999</c:v>
                </c:pt>
                <c:pt idx="627">
                  <c:v>1.286999999999999</c:v>
                </c:pt>
                <c:pt idx="628">
                  <c:v>1.296</c:v>
                </c:pt>
                <c:pt idx="629">
                  <c:v>1.264</c:v>
                </c:pt>
                <c:pt idx="630">
                  <c:v>1.27</c:v>
                </c:pt>
                <c:pt idx="631">
                  <c:v>1.258999999999999</c:v>
                </c:pt>
                <c:pt idx="632">
                  <c:v>1.258999999999999</c:v>
                </c:pt>
                <c:pt idx="633">
                  <c:v>1.272999999999999</c:v>
                </c:pt>
                <c:pt idx="634">
                  <c:v>1.302999999999999</c:v>
                </c:pt>
                <c:pt idx="635">
                  <c:v>1.25</c:v>
                </c:pt>
                <c:pt idx="636">
                  <c:v>1.25</c:v>
                </c:pt>
                <c:pt idx="637">
                  <c:v>1.244999999999999</c:v>
                </c:pt>
                <c:pt idx="638">
                  <c:v>1.22</c:v>
                </c:pt>
                <c:pt idx="639">
                  <c:v>1.1140000000000001</c:v>
                </c:pt>
                <c:pt idx="640">
                  <c:v>1.042</c:v>
                </c:pt>
                <c:pt idx="641">
                  <c:v>1.032999999999999</c:v>
                </c:pt>
                <c:pt idx="642">
                  <c:v>1.044</c:v>
                </c:pt>
                <c:pt idx="643">
                  <c:v>1.0589999999999991</c:v>
                </c:pt>
                <c:pt idx="644">
                  <c:v>1.079</c:v>
                </c:pt>
                <c:pt idx="645">
                  <c:v>1.0980000000000001</c:v>
                </c:pt>
                <c:pt idx="646">
                  <c:v>1.131</c:v>
                </c:pt>
                <c:pt idx="647">
                  <c:v>1.170000000000001</c:v>
                </c:pt>
                <c:pt idx="648">
                  <c:v>1.1940000000000011</c:v>
                </c:pt>
                <c:pt idx="649">
                  <c:v>1.165</c:v>
                </c:pt>
                <c:pt idx="650">
                  <c:v>1.224999999999999</c:v>
                </c:pt>
                <c:pt idx="651">
                  <c:v>1.288999999999999</c:v>
                </c:pt>
                <c:pt idx="652">
                  <c:v>1.296</c:v>
                </c:pt>
                <c:pt idx="653">
                  <c:v>1.276999999999999</c:v>
                </c:pt>
                <c:pt idx="654">
                  <c:v>1.286</c:v>
                </c:pt>
                <c:pt idx="655">
                  <c:v>1.31</c:v>
                </c:pt>
                <c:pt idx="656">
                  <c:v>1.3240000000000001</c:v>
                </c:pt>
                <c:pt idx="657">
                  <c:v>1.3180000000000001</c:v>
                </c:pt>
                <c:pt idx="658">
                  <c:v>1.298</c:v>
                </c:pt>
                <c:pt idx="659">
                  <c:v>1.264</c:v>
                </c:pt>
                <c:pt idx="660">
                  <c:v>1.278</c:v>
                </c:pt>
                <c:pt idx="661">
                  <c:v>1.262</c:v>
                </c:pt>
                <c:pt idx="662">
                  <c:v>1.256999999999999</c:v>
                </c:pt>
                <c:pt idx="663">
                  <c:v>1.288</c:v>
                </c:pt>
                <c:pt idx="664">
                  <c:v>1.3280000000000001</c:v>
                </c:pt>
                <c:pt idx="665">
                  <c:v>1.339</c:v>
                </c:pt>
                <c:pt idx="666">
                  <c:v>1.337</c:v>
                </c:pt>
                <c:pt idx="667">
                  <c:v>1.264</c:v>
                </c:pt>
                <c:pt idx="668">
                  <c:v>1.202</c:v>
                </c:pt>
                <c:pt idx="669">
                  <c:v>1.171999999999999</c:v>
                </c:pt>
                <c:pt idx="670">
                  <c:v>1.1850000000000001</c:v>
                </c:pt>
                <c:pt idx="671">
                  <c:v>1.1100000000000001</c:v>
                </c:pt>
                <c:pt idx="672">
                  <c:v>0.95499999999999996</c:v>
                </c:pt>
                <c:pt idx="673">
                  <c:v>1.012999999999999</c:v>
                </c:pt>
                <c:pt idx="674">
                  <c:v>1.010999999999999</c:v>
                </c:pt>
                <c:pt idx="675">
                  <c:v>0.89600000000000002</c:v>
                </c:pt>
                <c:pt idx="676">
                  <c:v>0.80600000000000005</c:v>
                </c:pt>
                <c:pt idx="677">
                  <c:v>0.82299999999999995</c:v>
                </c:pt>
                <c:pt idx="678">
                  <c:v>0.84299999999999997</c:v>
                </c:pt>
                <c:pt idx="679">
                  <c:v>0.85899999999999999</c:v>
                </c:pt>
                <c:pt idx="680">
                  <c:v>0.80900000000000005</c:v>
                </c:pt>
                <c:pt idx="681">
                  <c:v>0.93899999999999995</c:v>
                </c:pt>
                <c:pt idx="682">
                  <c:v>1.012999999999999</c:v>
                </c:pt>
                <c:pt idx="683">
                  <c:v>1.05</c:v>
                </c:pt>
                <c:pt idx="684">
                  <c:v>1.0569999999999991</c:v>
                </c:pt>
                <c:pt idx="685">
                  <c:v>1.038</c:v>
                </c:pt>
                <c:pt idx="686">
                  <c:v>1.048</c:v>
                </c:pt>
                <c:pt idx="687">
                  <c:v>1.099</c:v>
                </c:pt>
                <c:pt idx="688">
                  <c:v>1.125999999999999</c:v>
                </c:pt>
                <c:pt idx="689">
                  <c:v>1.131999999999999</c:v>
                </c:pt>
                <c:pt idx="690">
                  <c:v>1.117</c:v>
                </c:pt>
                <c:pt idx="691">
                  <c:v>1.085</c:v>
                </c:pt>
                <c:pt idx="692">
                  <c:v>1.050999999999999</c:v>
                </c:pt>
                <c:pt idx="693">
                  <c:v>0.97299999999999998</c:v>
                </c:pt>
                <c:pt idx="694">
                  <c:v>0.79100000000000004</c:v>
                </c:pt>
                <c:pt idx="695">
                  <c:v>0.73499999999999999</c:v>
                </c:pt>
                <c:pt idx="696">
                  <c:v>0.76700000000000101</c:v>
                </c:pt>
                <c:pt idx="697">
                  <c:v>0.84099999999999997</c:v>
                </c:pt>
                <c:pt idx="698">
                  <c:v>0.872000000000001</c:v>
                </c:pt>
                <c:pt idx="699">
                  <c:v>0.96399999999999997</c:v>
                </c:pt>
                <c:pt idx="700">
                  <c:v>1.1080000000000001</c:v>
                </c:pt>
                <c:pt idx="701">
                  <c:v>1.177</c:v>
                </c:pt>
                <c:pt idx="702">
                  <c:v>1.232999999999999</c:v>
                </c:pt>
                <c:pt idx="703">
                  <c:v>1.296</c:v>
                </c:pt>
                <c:pt idx="704">
                  <c:v>1.4249999999999989</c:v>
                </c:pt>
                <c:pt idx="705">
                  <c:v>1.583</c:v>
                </c:pt>
                <c:pt idx="706">
                  <c:v>1.667999999999999</c:v>
                </c:pt>
                <c:pt idx="707">
                  <c:v>1.774999999999999</c:v>
                </c:pt>
                <c:pt idx="708">
                  <c:v>1.627999999999999</c:v>
                </c:pt>
                <c:pt idx="709">
                  <c:v>1.520999999999999</c:v>
                </c:pt>
                <c:pt idx="710">
                  <c:v>1.488</c:v>
                </c:pt>
                <c:pt idx="711">
                  <c:v>1.43</c:v>
                </c:pt>
                <c:pt idx="712">
                  <c:v>1.355</c:v>
                </c:pt>
                <c:pt idx="713">
                  <c:v>1.3069999999999991</c:v>
                </c:pt>
                <c:pt idx="714">
                  <c:v>1.238999999999999</c:v>
                </c:pt>
                <c:pt idx="715">
                  <c:v>1.095</c:v>
                </c:pt>
                <c:pt idx="716">
                  <c:v>1.000999999999999</c:v>
                </c:pt>
                <c:pt idx="717">
                  <c:v>0.93899999999999995</c:v>
                </c:pt>
                <c:pt idx="718">
                  <c:v>0.872000000000001</c:v>
                </c:pt>
                <c:pt idx="719">
                  <c:v>0.72699999999999998</c:v>
                </c:pt>
                <c:pt idx="720">
                  <c:v>0.66000000000000103</c:v>
                </c:pt>
                <c:pt idx="721">
                  <c:v>0.63300000000000001</c:v>
                </c:pt>
                <c:pt idx="722">
                  <c:v>0.56499999999999995</c:v>
                </c:pt>
                <c:pt idx="723">
                  <c:v>0.55400000000000005</c:v>
                </c:pt>
                <c:pt idx="724">
                  <c:v>0.57399999999999995</c:v>
                </c:pt>
                <c:pt idx="725">
                  <c:v>0.63400000000000001</c:v>
                </c:pt>
                <c:pt idx="726">
                  <c:v>0.67000000000000104</c:v>
                </c:pt>
                <c:pt idx="727">
                  <c:v>0.67700000000000105</c:v>
                </c:pt>
                <c:pt idx="728">
                  <c:v>0.624</c:v>
                </c:pt>
                <c:pt idx="729">
                  <c:v>0.61899999999999999</c:v>
                </c:pt>
                <c:pt idx="730">
                  <c:v>0.60499999999999998</c:v>
                </c:pt>
                <c:pt idx="731">
                  <c:v>0.60599999999999998</c:v>
                </c:pt>
                <c:pt idx="732">
                  <c:v>0.60899999999999999</c:v>
                </c:pt>
                <c:pt idx="733">
                  <c:v>0.63800000000000101</c:v>
                </c:pt>
                <c:pt idx="734">
                  <c:v>0.65800000000000103</c:v>
                </c:pt>
                <c:pt idx="735">
                  <c:v>0.68400000000000005</c:v>
                </c:pt>
                <c:pt idx="736">
                  <c:v>0.69099999999999995</c:v>
                </c:pt>
                <c:pt idx="737">
                  <c:v>0.72399999999999998</c:v>
                </c:pt>
                <c:pt idx="738">
                  <c:v>0.72699999999999998</c:v>
                </c:pt>
                <c:pt idx="739">
                  <c:v>0.72899999999999998</c:v>
                </c:pt>
                <c:pt idx="740">
                  <c:v>0.73099999999999998</c:v>
                </c:pt>
                <c:pt idx="741">
                  <c:v>0.72899999999999998</c:v>
                </c:pt>
                <c:pt idx="742">
                  <c:v>0.73599999999999999</c:v>
                </c:pt>
                <c:pt idx="743">
                  <c:v>0.76900000000000102</c:v>
                </c:pt>
                <c:pt idx="744">
                  <c:v>0.86899999999999999</c:v>
                </c:pt>
                <c:pt idx="745">
                  <c:v>0.94699999999999995</c:v>
                </c:pt>
                <c:pt idx="746">
                  <c:v>1.1020000000000001</c:v>
                </c:pt>
                <c:pt idx="747">
                  <c:v>1.0960000000000001</c:v>
                </c:pt>
                <c:pt idx="748">
                  <c:v>1.0640000000000001</c:v>
                </c:pt>
                <c:pt idx="749">
                  <c:v>1.016</c:v>
                </c:pt>
                <c:pt idx="750">
                  <c:v>1.008</c:v>
                </c:pt>
                <c:pt idx="751">
                  <c:v>0.997</c:v>
                </c:pt>
                <c:pt idx="752">
                  <c:v>0.96699999999999997</c:v>
                </c:pt>
                <c:pt idx="753">
                  <c:v>0.91200000000000003</c:v>
                </c:pt>
                <c:pt idx="754">
                  <c:v>0.90500000000000003</c:v>
                </c:pt>
                <c:pt idx="755">
                  <c:v>0.89400000000000002</c:v>
                </c:pt>
                <c:pt idx="756">
                  <c:v>0.89200000000000002</c:v>
                </c:pt>
                <c:pt idx="757">
                  <c:v>0.93500000000000005</c:v>
                </c:pt>
                <c:pt idx="758">
                  <c:v>0.99199999999999999</c:v>
                </c:pt>
                <c:pt idx="759">
                  <c:v>1.050999999999999</c:v>
                </c:pt>
                <c:pt idx="760">
                  <c:v>1.032</c:v>
                </c:pt>
                <c:pt idx="761">
                  <c:v>0.97699999999999998</c:v>
                </c:pt>
                <c:pt idx="762">
                  <c:v>0.96299999999999997</c:v>
                </c:pt>
                <c:pt idx="763">
                  <c:v>0.94199999999999995</c:v>
                </c:pt>
                <c:pt idx="764">
                  <c:v>0.94499999999999995</c:v>
                </c:pt>
                <c:pt idx="765">
                  <c:v>0.93500000000000005</c:v>
                </c:pt>
                <c:pt idx="766">
                  <c:v>0.91300000000000003</c:v>
                </c:pt>
                <c:pt idx="767">
                  <c:v>0.76100000000000001</c:v>
                </c:pt>
                <c:pt idx="768">
                  <c:v>0.73399999999999999</c:v>
                </c:pt>
                <c:pt idx="769">
                  <c:v>0.73099999999999998</c:v>
                </c:pt>
                <c:pt idx="770">
                  <c:v>0.73199999999999998</c:v>
                </c:pt>
                <c:pt idx="771">
                  <c:v>0.71299999999999997</c:v>
                </c:pt>
                <c:pt idx="772">
                  <c:v>0.70699999999999996</c:v>
                </c:pt>
                <c:pt idx="773">
                  <c:v>0.70299999999999996</c:v>
                </c:pt>
                <c:pt idx="774">
                  <c:v>0.69899999999999995</c:v>
                </c:pt>
                <c:pt idx="775">
                  <c:v>0.73499999999999999</c:v>
                </c:pt>
                <c:pt idx="776">
                  <c:v>0.75</c:v>
                </c:pt>
                <c:pt idx="777">
                  <c:v>0.77100000000000102</c:v>
                </c:pt>
                <c:pt idx="778">
                  <c:v>0.77400000000000102</c:v>
                </c:pt>
                <c:pt idx="779">
                  <c:v>0.71699999999999997</c:v>
                </c:pt>
                <c:pt idx="780">
                  <c:v>0.65400000000000102</c:v>
                </c:pt>
                <c:pt idx="781">
                  <c:v>0.73599999999999999</c:v>
                </c:pt>
                <c:pt idx="782">
                  <c:v>0.82399999999999995</c:v>
                </c:pt>
                <c:pt idx="783">
                  <c:v>0.83</c:v>
                </c:pt>
                <c:pt idx="784">
                  <c:v>0.85199999999999998</c:v>
                </c:pt>
                <c:pt idx="785">
                  <c:v>0.85699999999999998</c:v>
                </c:pt>
                <c:pt idx="786">
                  <c:v>0.83799999999999997</c:v>
                </c:pt>
                <c:pt idx="787">
                  <c:v>0.82599999999999996</c:v>
                </c:pt>
                <c:pt idx="788">
                  <c:v>0.82299999999999995</c:v>
                </c:pt>
                <c:pt idx="789">
                  <c:v>0.84699999999999998</c:v>
                </c:pt>
                <c:pt idx="790">
                  <c:v>0.82499999999999996</c:v>
                </c:pt>
                <c:pt idx="791">
                  <c:v>0.84099999999999997</c:v>
                </c:pt>
                <c:pt idx="792">
                  <c:v>0.94899999999999995</c:v>
                </c:pt>
                <c:pt idx="793">
                  <c:v>1.006999999999999</c:v>
                </c:pt>
                <c:pt idx="794">
                  <c:v>1.044999999999999</c:v>
                </c:pt>
                <c:pt idx="795">
                  <c:v>1.085</c:v>
                </c:pt>
                <c:pt idx="796">
                  <c:v>0.98099999999999998</c:v>
                </c:pt>
                <c:pt idx="797">
                  <c:v>0.83299999999999996</c:v>
                </c:pt>
                <c:pt idx="798">
                  <c:v>0.79600000000000004</c:v>
                </c:pt>
                <c:pt idx="799">
                  <c:v>0.78800000000000003</c:v>
                </c:pt>
                <c:pt idx="800">
                  <c:v>0.70899999999999996</c:v>
                </c:pt>
                <c:pt idx="801">
                  <c:v>0.69</c:v>
                </c:pt>
                <c:pt idx="802">
                  <c:v>0.69899999999999995</c:v>
                </c:pt>
                <c:pt idx="803">
                  <c:v>0.73899999999999999</c:v>
                </c:pt>
                <c:pt idx="804">
                  <c:v>0.70399999999999996</c:v>
                </c:pt>
                <c:pt idx="805">
                  <c:v>0.66900000000000104</c:v>
                </c:pt>
                <c:pt idx="806">
                  <c:v>0.64000000000000101</c:v>
                </c:pt>
                <c:pt idx="807">
                  <c:v>0.56899999999999995</c:v>
                </c:pt>
                <c:pt idx="808">
                  <c:v>0.54300000000000004</c:v>
                </c:pt>
                <c:pt idx="809">
                  <c:v>0.54200000000000004</c:v>
                </c:pt>
                <c:pt idx="810">
                  <c:v>0.54800000000000004</c:v>
                </c:pt>
                <c:pt idx="811">
                  <c:v>0.51300000000000001</c:v>
                </c:pt>
                <c:pt idx="812">
                  <c:v>0.51500000000000001</c:v>
                </c:pt>
                <c:pt idx="813">
                  <c:v>0.498</c:v>
                </c:pt>
                <c:pt idx="814">
                  <c:v>0.48199999999999998</c:v>
                </c:pt>
                <c:pt idx="815">
                  <c:v>0.47499999999999998</c:v>
                </c:pt>
                <c:pt idx="816">
                  <c:v>0.441</c:v>
                </c:pt>
                <c:pt idx="817">
                  <c:v>0.40400000000000003</c:v>
                </c:pt>
                <c:pt idx="818">
                  <c:v>0.41499999999999998</c:v>
                </c:pt>
                <c:pt idx="819">
                  <c:v>0.40600000000000003</c:v>
                </c:pt>
                <c:pt idx="820">
                  <c:v>0.41699999999999998</c:v>
                </c:pt>
                <c:pt idx="821">
                  <c:v>0.44800000000000001</c:v>
                </c:pt>
                <c:pt idx="822">
                  <c:v>0.45700000000000002</c:v>
                </c:pt>
                <c:pt idx="823">
                  <c:v>0.46100000000000002</c:v>
                </c:pt>
                <c:pt idx="824">
                  <c:v>0.39700000000000002</c:v>
                </c:pt>
                <c:pt idx="825">
                  <c:v>0.36399999999999999</c:v>
                </c:pt>
                <c:pt idx="826">
                  <c:v>0.38300000000000001</c:v>
                </c:pt>
                <c:pt idx="827">
                  <c:v>0.44600000000000001</c:v>
                </c:pt>
                <c:pt idx="828">
                  <c:v>0.57900000000000096</c:v>
                </c:pt>
                <c:pt idx="829">
                  <c:v>0.73499999999999999</c:v>
                </c:pt>
                <c:pt idx="830">
                  <c:v>0.80900000000000005</c:v>
                </c:pt>
                <c:pt idx="831">
                  <c:v>0.86</c:v>
                </c:pt>
                <c:pt idx="832">
                  <c:v>0.92</c:v>
                </c:pt>
                <c:pt idx="833">
                  <c:v>1.022</c:v>
                </c:pt>
                <c:pt idx="834">
                  <c:v>1.085</c:v>
                </c:pt>
                <c:pt idx="835">
                  <c:v>1.161</c:v>
                </c:pt>
                <c:pt idx="836">
                  <c:v>1.252</c:v>
                </c:pt>
                <c:pt idx="837">
                  <c:v>1.349</c:v>
                </c:pt>
                <c:pt idx="838">
                  <c:v>1.3740000000000001</c:v>
                </c:pt>
                <c:pt idx="839">
                  <c:v>1.39</c:v>
                </c:pt>
                <c:pt idx="840">
                  <c:v>1.361</c:v>
                </c:pt>
                <c:pt idx="841">
                  <c:v>1.298999999999999</c:v>
                </c:pt>
                <c:pt idx="842">
                  <c:v>1.1960000000000011</c:v>
                </c:pt>
                <c:pt idx="843">
                  <c:v>1.081</c:v>
                </c:pt>
                <c:pt idx="844">
                  <c:v>0.93</c:v>
                </c:pt>
                <c:pt idx="845">
                  <c:v>0.755</c:v>
                </c:pt>
                <c:pt idx="846">
                  <c:v>0.65300000000000102</c:v>
                </c:pt>
                <c:pt idx="847">
                  <c:v>0.59499999999999997</c:v>
                </c:pt>
                <c:pt idx="848">
                  <c:v>0.54800000000000004</c:v>
                </c:pt>
                <c:pt idx="849">
                  <c:v>0.53400000000000003</c:v>
                </c:pt>
                <c:pt idx="850">
                  <c:v>0.53700000000000003</c:v>
                </c:pt>
                <c:pt idx="851">
                  <c:v>0.52700000000000002</c:v>
                </c:pt>
                <c:pt idx="852">
                  <c:v>0.497</c:v>
                </c:pt>
                <c:pt idx="853">
                  <c:v>0.48599999999999999</c:v>
                </c:pt>
                <c:pt idx="854">
                  <c:v>0.48199999999999998</c:v>
                </c:pt>
                <c:pt idx="855">
                  <c:v>0.47799999999999998</c:v>
                </c:pt>
                <c:pt idx="856">
                  <c:v>0.47599999999999998</c:v>
                </c:pt>
                <c:pt idx="857">
                  <c:v>0.47299999999999998</c:v>
                </c:pt>
                <c:pt idx="858">
                  <c:v>0.44900000000000001</c:v>
                </c:pt>
                <c:pt idx="859">
                  <c:v>0.45800000000000002</c:v>
                </c:pt>
                <c:pt idx="860">
                  <c:v>0.46700000000000003</c:v>
                </c:pt>
                <c:pt idx="861">
                  <c:v>0.46800000000000003</c:v>
                </c:pt>
                <c:pt idx="862">
                  <c:v>0.48199999999999998</c:v>
                </c:pt>
                <c:pt idx="863">
                  <c:v>0.52300000000000002</c:v>
                </c:pt>
                <c:pt idx="864">
                  <c:v>0.52900000000000003</c:v>
                </c:pt>
                <c:pt idx="865">
                  <c:v>0.58899999999999997</c:v>
                </c:pt>
                <c:pt idx="866">
                  <c:v>0.60699999999999998</c:v>
                </c:pt>
                <c:pt idx="867">
                  <c:v>0.65400000000000102</c:v>
                </c:pt>
                <c:pt idx="868">
                  <c:v>0.73399999999999999</c:v>
                </c:pt>
                <c:pt idx="869">
                  <c:v>0.76700000000000101</c:v>
                </c:pt>
                <c:pt idx="870">
                  <c:v>0.81399999999999995</c:v>
                </c:pt>
                <c:pt idx="871">
                  <c:v>0.83199999999999996</c:v>
                </c:pt>
                <c:pt idx="872">
                  <c:v>0.82699999999999996</c:v>
                </c:pt>
                <c:pt idx="873">
                  <c:v>0.81100000000000005</c:v>
                </c:pt>
                <c:pt idx="874">
                  <c:v>0.77600000000000102</c:v>
                </c:pt>
                <c:pt idx="875">
                  <c:v>0.77</c:v>
                </c:pt>
                <c:pt idx="876">
                  <c:v>0.749</c:v>
                </c:pt>
                <c:pt idx="877">
                  <c:v>0.748</c:v>
                </c:pt>
                <c:pt idx="878">
                  <c:v>0.72799999999999998</c:v>
                </c:pt>
                <c:pt idx="879">
                  <c:v>0.70599999999999996</c:v>
                </c:pt>
                <c:pt idx="880">
                  <c:v>0.64700000000000102</c:v>
                </c:pt>
                <c:pt idx="881">
                  <c:v>0.61399999999999999</c:v>
                </c:pt>
                <c:pt idx="882">
                  <c:v>0.65100000000000102</c:v>
                </c:pt>
                <c:pt idx="883">
                  <c:v>0.67100000000000104</c:v>
                </c:pt>
                <c:pt idx="884">
                  <c:v>0.70799999999999996</c:v>
                </c:pt>
                <c:pt idx="885">
                  <c:v>0.71</c:v>
                </c:pt>
                <c:pt idx="886">
                  <c:v>0.70499999999999996</c:v>
                </c:pt>
                <c:pt idx="887">
                  <c:v>0.70699999999999996</c:v>
                </c:pt>
                <c:pt idx="888">
                  <c:v>0.70699999999999996</c:v>
                </c:pt>
                <c:pt idx="889">
                  <c:v>0.66000000000000103</c:v>
                </c:pt>
                <c:pt idx="890">
                  <c:v>0.627</c:v>
                </c:pt>
                <c:pt idx="891">
                  <c:v>0.59899999999999998</c:v>
                </c:pt>
                <c:pt idx="892">
                  <c:v>0.61299999999999999</c:v>
                </c:pt>
                <c:pt idx="893">
                  <c:v>0.622</c:v>
                </c:pt>
                <c:pt idx="894">
                  <c:v>0.65700000000000103</c:v>
                </c:pt>
                <c:pt idx="895">
                  <c:v>0.66400000000000103</c:v>
                </c:pt>
                <c:pt idx="896">
                  <c:v>0.66700000000000104</c:v>
                </c:pt>
                <c:pt idx="897">
                  <c:v>0.68500000000000005</c:v>
                </c:pt>
                <c:pt idx="898">
                  <c:v>0.71699999999999997</c:v>
                </c:pt>
                <c:pt idx="899">
                  <c:v>0.73399999999999999</c:v>
                </c:pt>
                <c:pt idx="900">
                  <c:v>0.73899999999999999</c:v>
                </c:pt>
                <c:pt idx="901">
                  <c:v>0.77400000000000102</c:v>
                </c:pt>
                <c:pt idx="902">
                  <c:v>0.81499999999999995</c:v>
                </c:pt>
                <c:pt idx="903">
                  <c:v>0.78900000000000003</c:v>
                </c:pt>
                <c:pt idx="904">
                  <c:v>0.78200000000000003</c:v>
                </c:pt>
                <c:pt idx="905">
                  <c:v>0.79300000000000004</c:v>
                </c:pt>
                <c:pt idx="906">
                  <c:v>0.81399999999999995</c:v>
                </c:pt>
                <c:pt idx="907">
                  <c:v>0.84499999999999997</c:v>
                </c:pt>
                <c:pt idx="908">
                  <c:v>0.95599999999999996</c:v>
                </c:pt>
                <c:pt idx="909">
                  <c:v>1.008</c:v>
                </c:pt>
                <c:pt idx="910">
                  <c:v>1.022999999999999</c:v>
                </c:pt>
                <c:pt idx="911">
                  <c:v>1.026999999999999</c:v>
                </c:pt>
                <c:pt idx="912">
                  <c:v>1.026</c:v>
                </c:pt>
                <c:pt idx="913">
                  <c:v>1.010999999999999</c:v>
                </c:pt>
                <c:pt idx="914">
                  <c:v>1.008999999999999</c:v>
                </c:pt>
                <c:pt idx="915">
                  <c:v>0.99099999999999999</c:v>
                </c:pt>
                <c:pt idx="916">
                  <c:v>0.99299999999999999</c:v>
                </c:pt>
                <c:pt idx="917">
                  <c:v>0.998</c:v>
                </c:pt>
                <c:pt idx="918">
                  <c:v>0.97799999999999998</c:v>
                </c:pt>
                <c:pt idx="919">
                  <c:v>0.93100000000000005</c:v>
                </c:pt>
                <c:pt idx="920">
                  <c:v>0.93500000000000005</c:v>
                </c:pt>
                <c:pt idx="921">
                  <c:v>0.93200000000000005</c:v>
                </c:pt>
                <c:pt idx="922">
                  <c:v>0.92500000000000004</c:v>
                </c:pt>
                <c:pt idx="923">
                  <c:v>0.84</c:v>
                </c:pt>
                <c:pt idx="924">
                  <c:v>0.86499999999999999</c:v>
                </c:pt>
                <c:pt idx="925">
                  <c:v>0.877000000000001</c:v>
                </c:pt>
                <c:pt idx="926">
                  <c:v>0.996</c:v>
                </c:pt>
                <c:pt idx="927">
                  <c:v>1.026999999999999</c:v>
                </c:pt>
                <c:pt idx="928">
                  <c:v>1.034999999999999</c:v>
                </c:pt>
                <c:pt idx="929">
                  <c:v>1.024</c:v>
                </c:pt>
                <c:pt idx="930">
                  <c:v>1.038</c:v>
                </c:pt>
                <c:pt idx="931">
                  <c:v>1.022</c:v>
                </c:pt>
                <c:pt idx="932">
                  <c:v>0.99199999999999999</c:v>
                </c:pt>
                <c:pt idx="933">
                  <c:v>0.92</c:v>
                </c:pt>
                <c:pt idx="934">
                  <c:v>0.89800000000000002</c:v>
                </c:pt>
                <c:pt idx="935">
                  <c:v>0.83699999999999997</c:v>
                </c:pt>
                <c:pt idx="936">
                  <c:v>0.77900000000000102</c:v>
                </c:pt>
                <c:pt idx="937">
                  <c:v>0.70899999999999996</c:v>
                </c:pt>
                <c:pt idx="938">
                  <c:v>0.68300000000000005</c:v>
                </c:pt>
                <c:pt idx="939">
                  <c:v>0.57099999999999995</c:v>
                </c:pt>
                <c:pt idx="940">
                  <c:v>0.53600000000000003</c:v>
                </c:pt>
                <c:pt idx="941">
                  <c:v>0.53400000000000003</c:v>
                </c:pt>
                <c:pt idx="942">
                  <c:v>0.56799999999999995</c:v>
                </c:pt>
                <c:pt idx="943">
                  <c:v>0.67100000000000104</c:v>
                </c:pt>
                <c:pt idx="944">
                  <c:v>0.746</c:v>
                </c:pt>
                <c:pt idx="945">
                  <c:v>0.78100000000000003</c:v>
                </c:pt>
                <c:pt idx="946">
                  <c:v>0.83099999999999996</c:v>
                </c:pt>
                <c:pt idx="947">
                  <c:v>0.93799999999999994</c:v>
                </c:pt>
                <c:pt idx="948">
                  <c:v>1.157999999999999</c:v>
                </c:pt>
                <c:pt idx="949">
                  <c:v>1.349</c:v>
                </c:pt>
                <c:pt idx="950">
                  <c:v>1.573</c:v>
                </c:pt>
                <c:pt idx="951">
                  <c:v>1.6819999999999991</c:v>
                </c:pt>
                <c:pt idx="952">
                  <c:v>1.841</c:v>
                </c:pt>
                <c:pt idx="953">
                  <c:v>2.0459999999999998</c:v>
                </c:pt>
                <c:pt idx="954">
                  <c:v>2.2160000000000002</c:v>
                </c:pt>
                <c:pt idx="955">
                  <c:v>2.3789999999999991</c:v>
                </c:pt>
                <c:pt idx="956">
                  <c:v>2.5059999999999998</c:v>
                </c:pt>
                <c:pt idx="957">
                  <c:v>2.5659999999999998</c:v>
                </c:pt>
                <c:pt idx="958">
                  <c:v>2.5550000000000002</c:v>
                </c:pt>
                <c:pt idx="959">
                  <c:v>2.4780000000000002</c:v>
                </c:pt>
                <c:pt idx="960">
                  <c:v>2.3679999999999999</c:v>
                </c:pt>
                <c:pt idx="961">
                  <c:v>2.2400000000000002</c:v>
                </c:pt>
                <c:pt idx="962">
                  <c:v>2.113</c:v>
                </c:pt>
                <c:pt idx="963">
                  <c:v>2.0409999999999999</c:v>
                </c:pt>
                <c:pt idx="964">
                  <c:v>2.1</c:v>
                </c:pt>
                <c:pt idx="965">
                  <c:v>2.1019999999999999</c:v>
                </c:pt>
                <c:pt idx="966">
                  <c:v>1.9710000000000001</c:v>
                </c:pt>
                <c:pt idx="967">
                  <c:v>1.776999999999999</c:v>
                </c:pt>
                <c:pt idx="968">
                  <c:v>1.6120000000000001</c:v>
                </c:pt>
                <c:pt idx="969">
                  <c:v>1.480999999999999</c:v>
                </c:pt>
                <c:pt idx="970">
                  <c:v>1.3520000000000001</c:v>
                </c:pt>
                <c:pt idx="971">
                  <c:v>1.272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PLN</c:v>
                </c:pt>
              </c:strCache>
            </c:strRef>
          </c:tx>
          <c:marker>
            <c:symbol val="none"/>
          </c:marker>
          <c:cat>
            <c:strRef>
              <c:f>Sheet1!$A$2:$A$974</c:f>
              <c:strCache>
                <c:ptCount val="972"/>
                <c:pt idx="0">
                  <c:v>I.08</c:v>
                </c:pt>
                <c:pt idx="1">
                  <c:v>I.08</c:v>
                </c:pt>
                <c:pt idx="2">
                  <c:v>I.08</c:v>
                </c:pt>
                <c:pt idx="3">
                  <c:v>I.08</c:v>
                </c:pt>
                <c:pt idx="4">
                  <c:v>I.08</c:v>
                </c:pt>
                <c:pt idx="5">
                  <c:v>I.08</c:v>
                </c:pt>
                <c:pt idx="6">
                  <c:v>I.08</c:v>
                </c:pt>
                <c:pt idx="7">
                  <c:v>I.08</c:v>
                </c:pt>
                <c:pt idx="8">
                  <c:v>I.08</c:v>
                </c:pt>
                <c:pt idx="9">
                  <c:v>I.08</c:v>
                </c:pt>
                <c:pt idx="10">
                  <c:v>I.08</c:v>
                </c:pt>
                <c:pt idx="11">
                  <c:v>I.08</c:v>
                </c:pt>
                <c:pt idx="12">
                  <c:v>I.08</c:v>
                </c:pt>
                <c:pt idx="13">
                  <c:v>I.08</c:v>
                </c:pt>
                <c:pt idx="14">
                  <c:v>I.08</c:v>
                </c:pt>
                <c:pt idx="15">
                  <c:v>I.08</c:v>
                </c:pt>
                <c:pt idx="16">
                  <c:v>I.08</c:v>
                </c:pt>
                <c:pt idx="17">
                  <c:v>I.08</c:v>
                </c:pt>
                <c:pt idx="18">
                  <c:v>I.08</c:v>
                </c:pt>
                <c:pt idx="19">
                  <c:v>I.08</c:v>
                </c:pt>
                <c:pt idx="20">
                  <c:v>I.08</c:v>
                </c:pt>
                <c:pt idx="21">
                  <c:v>I.08</c:v>
                </c:pt>
                <c:pt idx="22">
                  <c:v>II.08</c:v>
                </c:pt>
                <c:pt idx="23">
                  <c:v>II.08</c:v>
                </c:pt>
                <c:pt idx="24">
                  <c:v>II.08</c:v>
                </c:pt>
                <c:pt idx="25">
                  <c:v>II.08</c:v>
                </c:pt>
                <c:pt idx="26">
                  <c:v>II.08</c:v>
                </c:pt>
                <c:pt idx="27">
                  <c:v>II.08</c:v>
                </c:pt>
                <c:pt idx="28">
                  <c:v>II.08</c:v>
                </c:pt>
                <c:pt idx="29">
                  <c:v>II.08</c:v>
                </c:pt>
                <c:pt idx="30">
                  <c:v>II.08</c:v>
                </c:pt>
                <c:pt idx="31">
                  <c:v>II.08</c:v>
                </c:pt>
                <c:pt idx="32">
                  <c:v>II.08</c:v>
                </c:pt>
                <c:pt idx="33">
                  <c:v>II.08</c:v>
                </c:pt>
                <c:pt idx="34">
                  <c:v>II.08</c:v>
                </c:pt>
                <c:pt idx="35">
                  <c:v>II.08</c:v>
                </c:pt>
                <c:pt idx="36">
                  <c:v>II.08</c:v>
                </c:pt>
                <c:pt idx="37">
                  <c:v>II.08</c:v>
                </c:pt>
                <c:pt idx="38">
                  <c:v>II.08</c:v>
                </c:pt>
                <c:pt idx="39">
                  <c:v>II.08</c:v>
                </c:pt>
                <c:pt idx="40">
                  <c:v>II.08</c:v>
                </c:pt>
                <c:pt idx="41">
                  <c:v>II.08</c:v>
                </c:pt>
                <c:pt idx="42">
                  <c:v>II.08</c:v>
                </c:pt>
                <c:pt idx="43">
                  <c:v>III.08</c:v>
                </c:pt>
                <c:pt idx="44">
                  <c:v>III.08</c:v>
                </c:pt>
                <c:pt idx="45">
                  <c:v>III.08</c:v>
                </c:pt>
                <c:pt idx="46">
                  <c:v>III.08</c:v>
                </c:pt>
                <c:pt idx="47">
                  <c:v>III.08</c:v>
                </c:pt>
                <c:pt idx="48">
                  <c:v>III.08</c:v>
                </c:pt>
                <c:pt idx="49">
                  <c:v>III.08</c:v>
                </c:pt>
                <c:pt idx="50">
                  <c:v>III.08</c:v>
                </c:pt>
                <c:pt idx="51">
                  <c:v>III.08</c:v>
                </c:pt>
                <c:pt idx="52">
                  <c:v>III.08</c:v>
                </c:pt>
                <c:pt idx="53">
                  <c:v>III.08</c:v>
                </c:pt>
                <c:pt idx="54">
                  <c:v>III.08</c:v>
                </c:pt>
                <c:pt idx="55">
                  <c:v>III.08</c:v>
                </c:pt>
                <c:pt idx="56">
                  <c:v>III.08</c:v>
                </c:pt>
                <c:pt idx="57">
                  <c:v>III.08</c:v>
                </c:pt>
                <c:pt idx="58">
                  <c:v>III.08</c:v>
                </c:pt>
                <c:pt idx="59">
                  <c:v>III.08</c:v>
                </c:pt>
                <c:pt idx="60">
                  <c:v>III.08</c:v>
                </c:pt>
                <c:pt idx="61">
                  <c:v>III.08</c:v>
                </c:pt>
                <c:pt idx="62">
                  <c:v>IV.08</c:v>
                </c:pt>
                <c:pt idx="63">
                  <c:v>IV.08</c:v>
                </c:pt>
                <c:pt idx="64">
                  <c:v>IV.08</c:v>
                </c:pt>
                <c:pt idx="65">
                  <c:v>IV.08</c:v>
                </c:pt>
                <c:pt idx="66">
                  <c:v>IV.08</c:v>
                </c:pt>
                <c:pt idx="67">
                  <c:v>IV.08</c:v>
                </c:pt>
                <c:pt idx="68">
                  <c:v>IV.08</c:v>
                </c:pt>
                <c:pt idx="69">
                  <c:v>IV.08</c:v>
                </c:pt>
                <c:pt idx="70">
                  <c:v>IV.08</c:v>
                </c:pt>
                <c:pt idx="71">
                  <c:v>IV.08</c:v>
                </c:pt>
                <c:pt idx="72">
                  <c:v>IV.08</c:v>
                </c:pt>
                <c:pt idx="73">
                  <c:v>IV.08</c:v>
                </c:pt>
                <c:pt idx="74">
                  <c:v>IV.08</c:v>
                </c:pt>
                <c:pt idx="75">
                  <c:v>IV.08</c:v>
                </c:pt>
                <c:pt idx="76">
                  <c:v>IV.08</c:v>
                </c:pt>
                <c:pt idx="77">
                  <c:v>IV.08</c:v>
                </c:pt>
                <c:pt idx="78">
                  <c:v>IV.08</c:v>
                </c:pt>
                <c:pt idx="79">
                  <c:v>IV.08</c:v>
                </c:pt>
                <c:pt idx="80">
                  <c:v>IV.08</c:v>
                </c:pt>
                <c:pt idx="81">
                  <c:v>IV.08</c:v>
                </c:pt>
                <c:pt idx="82">
                  <c:v>IV.08</c:v>
                </c:pt>
                <c:pt idx="83">
                  <c:v>IV.08</c:v>
                </c:pt>
                <c:pt idx="84">
                  <c:v>V.08</c:v>
                </c:pt>
                <c:pt idx="85">
                  <c:v>V.08</c:v>
                </c:pt>
                <c:pt idx="86">
                  <c:v>V.08</c:v>
                </c:pt>
                <c:pt idx="87">
                  <c:v>V.08</c:v>
                </c:pt>
                <c:pt idx="88">
                  <c:v>V.08</c:v>
                </c:pt>
                <c:pt idx="89">
                  <c:v>V.08</c:v>
                </c:pt>
                <c:pt idx="90">
                  <c:v>V.08</c:v>
                </c:pt>
                <c:pt idx="91">
                  <c:v>V.08</c:v>
                </c:pt>
                <c:pt idx="92">
                  <c:v>V.08</c:v>
                </c:pt>
                <c:pt idx="93">
                  <c:v>V.08</c:v>
                </c:pt>
                <c:pt idx="94">
                  <c:v>V.08</c:v>
                </c:pt>
                <c:pt idx="95">
                  <c:v>V.08</c:v>
                </c:pt>
                <c:pt idx="96">
                  <c:v>V.08</c:v>
                </c:pt>
                <c:pt idx="97">
                  <c:v>V.08</c:v>
                </c:pt>
                <c:pt idx="98">
                  <c:v>V.08</c:v>
                </c:pt>
                <c:pt idx="99">
                  <c:v>V.08</c:v>
                </c:pt>
                <c:pt idx="100">
                  <c:v>V.08</c:v>
                </c:pt>
                <c:pt idx="101">
                  <c:v>V.08</c:v>
                </c:pt>
                <c:pt idx="102">
                  <c:v>V.08</c:v>
                </c:pt>
                <c:pt idx="103">
                  <c:v>V.08</c:v>
                </c:pt>
                <c:pt idx="104">
                  <c:v>V.08</c:v>
                </c:pt>
                <c:pt idx="105">
                  <c:v>VI.08</c:v>
                </c:pt>
                <c:pt idx="106">
                  <c:v>VI.08</c:v>
                </c:pt>
                <c:pt idx="107">
                  <c:v>VI.08</c:v>
                </c:pt>
                <c:pt idx="108">
                  <c:v>VI.08</c:v>
                </c:pt>
                <c:pt idx="109">
                  <c:v>VI.08</c:v>
                </c:pt>
                <c:pt idx="110">
                  <c:v>VI.08</c:v>
                </c:pt>
                <c:pt idx="111">
                  <c:v>VI.08</c:v>
                </c:pt>
                <c:pt idx="112">
                  <c:v>VI.08</c:v>
                </c:pt>
                <c:pt idx="113">
                  <c:v>VI.08</c:v>
                </c:pt>
                <c:pt idx="114">
                  <c:v>VI.08</c:v>
                </c:pt>
                <c:pt idx="115">
                  <c:v>VI.08</c:v>
                </c:pt>
                <c:pt idx="116">
                  <c:v>VI.08</c:v>
                </c:pt>
                <c:pt idx="117">
                  <c:v>VI.08</c:v>
                </c:pt>
                <c:pt idx="118">
                  <c:v>VI.08</c:v>
                </c:pt>
                <c:pt idx="119">
                  <c:v>VI.08</c:v>
                </c:pt>
                <c:pt idx="120">
                  <c:v>VI.08</c:v>
                </c:pt>
                <c:pt idx="121">
                  <c:v>VI.08</c:v>
                </c:pt>
                <c:pt idx="122">
                  <c:v>VI.08</c:v>
                </c:pt>
                <c:pt idx="123">
                  <c:v>VI.08</c:v>
                </c:pt>
                <c:pt idx="124">
                  <c:v>VI.08</c:v>
                </c:pt>
                <c:pt idx="125">
                  <c:v>VI.08</c:v>
                </c:pt>
                <c:pt idx="126">
                  <c:v>VII.08</c:v>
                </c:pt>
                <c:pt idx="127">
                  <c:v>VII.08</c:v>
                </c:pt>
                <c:pt idx="128">
                  <c:v>VII.08</c:v>
                </c:pt>
                <c:pt idx="129">
                  <c:v>VII.08</c:v>
                </c:pt>
                <c:pt idx="130">
                  <c:v>VII.08</c:v>
                </c:pt>
                <c:pt idx="131">
                  <c:v>VII.08</c:v>
                </c:pt>
                <c:pt idx="132">
                  <c:v>VII.08</c:v>
                </c:pt>
                <c:pt idx="133">
                  <c:v>VII.08</c:v>
                </c:pt>
                <c:pt idx="134">
                  <c:v>VII.08</c:v>
                </c:pt>
                <c:pt idx="135">
                  <c:v>VII.08</c:v>
                </c:pt>
                <c:pt idx="136">
                  <c:v>VII.08</c:v>
                </c:pt>
                <c:pt idx="137">
                  <c:v>VII.08</c:v>
                </c:pt>
                <c:pt idx="138">
                  <c:v>VII.08</c:v>
                </c:pt>
                <c:pt idx="139">
                  <c:v>VII.08</c:v>
                </c:pt>
                <c:pt idx="140">
                  <c:v>VII.08</c:v>
                </c:pt>
                <c:pt idx="141">
                  <c:v>VII.08</c:v>
                </c:pt>
                <c:pt idx="142">
                  <c:v>VII.08</c:v>
                </c:pt>
                <c:pt idx="143">
                  <c:v>VII.08</c:v>
                </c:pt>
                <c:pt idx="144">
                  <c:v>VII.08</c:v>
                </c:pt>
                <c:pt idx="145">
                  <c:v>VII.08</c:v>
                </c:pt>
                <c:pt idx="146">
                  <c:v>VII.08</c:v>
                </c:pt>
                <c:pt idx="147">
                  <c:v>VII.08</c:v>
                </c:pt>
                <c:pt idx="148">
                  <c:v>VII.08</c:v>
                </c:pt>
                <c:pt idx="149">
                  <c:v>VIII.08</c:v>
                </c:pt>
                <c:pt idx="150">
                  <c:v>VIII.08</c:v>
                </c:pt>
                <c:pt idx="151">
                  <c:v>VIII.08</c:v>
                </c:pt>
                <c:pt idx="152">
                  <c:v>VIII.08</c:v>
                </c:pt>
                <c:pt idx="153">
                  <c:v>VIII.08</c:v>
                </c:pt>
                <c:pt idx="154">
                  <c:v>VIII.08</c:v>
                </c:pt>
                <c:pt idx="155">
                  <c:v>VIII.08</c:v>
                </c:pt>
                <c:pt idx="156">
                  <c:v>VIII.08</c:v>
                </c:pt>
                <c:pt idx="157">
                  <c:v>VIII.08</c:v>
                </c:pt>
                <c:pt idx="158">
                  <c:v>VIII.08</c:v>
                </c:pt>
                <c:pt idx="159">
                  <c:v>VIII.08</c:v>
                </c:pt>
                <c:pt idx="160">
                  <c:v>VIII.08</c:v>
                </c:pt>
                <c:pt idx="161">
                  <c:v>VIII.08</c:v>
                </c:pt>
                <c:pt idx="162">
                  <c:v>VIII.08</c:v>
                </c:pt>
                <c:pt idx="163">
                  <c:v>VIII.08</c:v>
                </c:pt>
                <c:pt idx="164">
                  <c:v>VIII.08</c:v>
                </c:pt>
                <c:pt idx="165">
                  <c:v>VIII.08</c:v>
                </c:pt>
                <c:pt idx="166">
                  <c:v>VIII.08</c:v>
                </c:pt>
                <c:pt idx="167">
                  <c:v>VIII.08</c:v>
                </c:pt>
                <c:pt idx="168">
                  <c:v>VIII.08</c:v>
                </c:pt>
                <c:pt idx="169">
                  <c:v>VIII.08</c:v>
                </c:pt>
                <c:pt idx="170">
                  <c:v>IX.08</c:v>
                </c:pt>
                <c:pt idx="171">
                  <c:v>IX.08</c:v>
                </c:pt>
                <c:pt idx="172">
                  <c:v>IX.08</c:v>
                </c:pt>
                <c:pt idx="173">
                  <c:v>IX.08</c:v>
                </c:pt>
                <c:pt idx="174">
                  <c:v>IX.08</c:v>
                </c:pt>
                <c:pt idx="175">
                  <c:v>IX.08</c:v>
                </c:pt>
                <c:pt idx="176">
                  <c:v>IX.08</c:v>
                </c:pt>
                <c:pt idx="177">
                  <c:v>IX.08</c:v>
                </c:pt>
                <c:pt idx="178">
                  <c:v>IX.08</c:v>
                </c:pt>
                <c:pt idx="179">
                  <c:v>IX.08</c:v>
                </c:pt>
                <c:pt idx="180">
                  <c:v>IX.08</c:v>
                </c:pt>
                <c:pt idx="181">
                  <c:v>IX.08</c:v>
                </c:pt>
                <c:pt idx="182">
                  <c:v>IX.08</c:v>
                </c:pt>
                <c:pt idx="183">
                  <c:v>IX.08</c:v>
                </c:pt>
                <c:pt idx="184">
                  <c:v>IX.08</c:v>
                </c:pt>
                <c:pt idx="185">
                  <c:v>IX.08</c:v>
                </c:pt>
                <c:pt idx="186">
                  <c:v>IX.08</c:v>
                </c:pt>
                <c:pt idx="187">
                  <c:v>IX.08</c:v>
                </c:pt>
                <c:pt idx="188">
                  <c:v>IX.08</c:v>
                </c:pt>
                <c:pt idx="189">
                  <c:v>IX.08</c:v>
                </c:pt>
                <c:pt idx="190">
                  <c:v>IX.08</c:v>
                </c:pt>
                <c:pt idx="191">
                  <c:v>IX.08</c:v>
                </c:pt>
                <c:pt idx="192">
                  <c:v>X.08</c:v>
                </c:pt>
                <c:pt idx="193">
                  <c:v>X.08</c:v>
                </c:pt>
                <c:pt idx="194">
                  <c:v>X.08</c:v>
                </c:pt>
                <c:pt idx="195">
                  <c:v>X.08</c:v>
                </c:pt>
                <c:pt idx="196">
                  <c:v>X.08</c:v>
                </c:pt>
                <c:pt idx="197">
                  <c:v>X.08</c:v>
                </c:pt>
                <c:pt idx="198">
                  <c:v>X.08</c:v>
                </c:pt>
                <c:pt idx="199">
                  <c:v>X.08</c:v>
                </c:pt>
                <c:pt idx="200">
                  <c:v>X.08</c:v>
                </c:pt>
                <c:pt idx="201">
                  <c:v>X.08</c:v>
                </c:pt>
                <c:pt idx="202">
                  <c:v>X.08</c:v>
                </c:pt>
                <c:pt idx="203">
                  <c:v>X.08</c:v>
                </c:pt>
                <c:pt idx="204">
                  <c:v>X.08</c:v>
                </c:pt>
                <c:pt idx="205">
                  <c:v>X.08</c:v>
                </c:pt>
                <c:pt idx="206">
                  <c:v>X.08</c:v>
                </c:pt>
                <c:pt idx="207">
                  <c:v>X.08</c:v>
                </c:pt>
                <c:pt idx="208">
                  <c:v>X.08</c:v>
                </c:pt>
                <c:pt idx="209">
                  <c:v>X.08</c:v>
                </c:pt>
                <c:pt idx="210">
                  <c:v>X.08</c:v>
                </c:pt>
                <c:pt idx="211">
                  <c:v>X.08</c:v>
                </c:pt>
                <c:pt idx="212">
                  <c:v>X.08</c:v>
                </c:pt>
                <c:pt idx="213">
                  <c:v>X.08</c:v>
                </c:pt>
                <c:pt idx="214">
                  <c:v>X.08</c:v>
                </c:pt>
                <c:pt idx="215">
                  <c:v>XI.08</c:v>
                </c:pt>
                <c:pt idx="216">
                  <c:v>XI.08</c:v>
                </c:pt>
                <c:pt idx="217">
                  <c:v>XI.08</c:v>
                </c:pt>
                <c:pt idx="218">
                  <c:v>XI.08</c:v>
                </c:pt>
                <c:pt idx="219">
                  <c:v>XI.08</c:v>
                </c:pt>
                <c:pt idx="220">
                  <c:v>XI.08</c:v>
                </c:pt>
                <c:pt idx="221">
                  <c:v>XI.08</c:v>
                </c:pt>
                <c:pt idx="222">
                  <c:v>XI.08</c:v>
                </c:pt>
                <c:pt idx="223">
                  <c:v>XI.08</c:v>
                </c:pt>
                <c:pt idx="224">
                  <c:v>XI.08</c:v>
                </c:pt>
                <c:pt idx="225">
                  <c:v>XI.08</c:v>
                </c:pt>
                <c:pt idx="226">
                  <c:v>XI.08</c:v>
                </c:pt>
                <c:pt idx="227">
                  <c:v>XI.08</c:v>
                </c:pt>
                <c:pt idx="228">
                  <c:v>XI.08</c:v>
                </c:pt>
                <c:pt idx="229">
                  <c:v>XI.08</c:v>
                </c:pt>
                <c:pt idx="230">
                  <c:v>XI.08</c:v>
                </c:pt>
                <c:pt idx="231">
                  <c:v>XI.08</c:v>
                </c:pt>
                <c:pt idx="232">
                  <c:v>XI.08</c:v>
                </c:pt>
                <c:pt idx="233">
                  <c:v>XI.08</c:v>
                </c:pt>
                <c:pt idx="234">
                  <c:v>XI.08</c:v>
                </c:pt>
                <c:pt idx="235">
                  <c:v>XII.08</c:v>
                </c:pt>
                <c:pt idx="236">
                  <c:v>XII.08</c:v>
                </c:pt>
                <c:pt idx="237">
                  <c:v>XII.08</c:v>
                </c:pt>
                <c:pt idx="238">
                  <c:v>XII.08</c:v>
                </c:pt>
                <c:pt idx="239">
                  <c:v>XII.08</c:v>
                </c:pt>
                <c:pt idx="240">
                  <c:v>XII.08</c:v>
                </c:pt>
                <c:pt idx="241">
                  <c:v>XII.08</c:v>
                </c:pt>
                <c:pt idx="242">
                  <c:v>XII.08</c:v>
                </c:pt>
                <c:pt idx="243">
                  <c:v>XII.08</c:v>
                </c:pt>
                <c:pt idx="244">
                  <c:v>XII.08</c:v>
                </c:pt>
                <c:pt idx="245">
                  <c:v>XII.08</c:v>
                </c:pt>
                <c:pt idx="246">
                  <c:v>XII.08</c:v>
                </c:pt>
                <c:pt idx="247">
                  <c:v>XII.08</c:v>
                </c:pt>
                <c:pt idx="248">
                  <c:v>XII.08</c:v>
                </c:pt>
                <c:pt idx="249">
                  <c:v>XII.08</c:v>
                </c:pt>
                <c:pt idx="250">
                  <c:v>XII.08</c:v>
                </c:pt>
                <c:pt idx="251">
                  <c:v>XII.08</c:v>
                </c:pt>
                <c:pt idx="252">
                  <c:v>XII.08</c:v>
                </c:pt>
                <c:pt idx="253">
                  <c:v>XII.08</c:v>
                </c:pt>
                <c:pt idx="254">
                  <c:v>XII.08</c:v>
                </c:pt>
                <c:pt idx="255">
                  <c:v>XII.08</c:v>
                </c:pt>
                <c:pt idx="256">
                  <c:v>I.09</c:v>
                </c:pt>
                <c:pt idx="257">
                  <c:v>I.09</c:v>
                </c:pt>
                <c:pt idx="258">
                  <c:v>I.09</c:v>
                </c:pt>
                <c:pt idx="259">
                  <c:v>I.09</c:v>
                </c:pt>
                <c:pt idx="260">
                  <c:v>I.09</c:v>
                </c:pt>
                <c:pt idx="261">
                  <c:v>I.09</c:v>
                </c:pt>
                <c:pt idx="262">
                  <c:v>I.09</c:v>
                </c:pt>
                <c:pt idx="263">
                  <c:v>I.09</c:v>
                </c:pt>
                <c:pt idx="264">
                  <c:v>I.09</c:v>
                </c:pt>
                <c:pt idx="265">
                  <c:v>I.09</c:v>
                </c:pt>
                <c:pt idx="266">
                  <c:v>I.09</c:v>
                </c:pt>
                <c:pt idx="267">
                  <c:v>I.09</c:v>
                </c:pt>
                <c:pt idx="268">
                  <c:v>I.09</c:v>
                </c:pt>
                <c:pt idx="269">
                  <c:v>I.09</c:v>
                </c:pt>
                <c:pt idx="270">
                  <c:v>I.09</c:v>
                </c:pt>
                <c:pt idx="271">
                  <c:v>I.09</c:v>
                </c:pt>
                <c:pt idx="272">
                  <c:v>I.09</c:v>
                </c:pt>
                <c:pt idx="273">
                  <c:v>I.09</c:v>
                </c:pt>
                <c:pt idx="274">
                  <c:v>I.09</c:v>
                </c:pt>
                <c:pt idx="275">
                  <c:v>I.09</c:v>
                </c:pt>
                <c:pt idx="276">
                  <c:v>I.09</c:v>
                </c:pt>
                <c:pt idx="277">
                  <c:v>II.09</c:v>
                </c:pt>
                <c:pt idx="278">
                  <c:v>II.09</c:v>
                </c:pt>
                <c:pt idx="279">
                  <c:v>II.09</c:v>
                </c:pt>
                <c:pt idx="280">
                  <c:v>II.09</c:v>
                </c:pt>
                <c:pt idx="281">
                  <c:v>II.09</c:v>
                </c:pt>
                <c:pt idx="282">
                  <c:v>II.09</c:v>
                </c:pt>
                <c:pt idx="283">
                  <c:v>II.09</c:v>
                </c:pt>
                <c:pt idx="284">
                  <c:v>II.09</c:v>
                </c:pt>
                <c:pt idx="285">
                  <c:v>II.09</c:v>
                </c:pt>
                <c:pt idx="286">
                  <c:v>II.09</c:v>
                </c:pt>
                <c:pt idx="287">
                  <c:v>II.09</c:v>
                </c:pt>
                <c:pt idx="288">
                  <c:v>II.09</c:v>
                </c:pt>
                <c:pt idx="289">
                  <c:v>II.09</c:v>
                </c:pt>
                <c:pt idx="290">
                  <c:v>II.09</c:v>
                </c:pt>
                <c:pt idx="291">
                  <c:v>II.09</c:v>
                </c:pt>
                <c:pt idx="292">
                  <c:v>II.09</c:v>
                </c:pt>
                <c:pt idx="293">
                  <c:v>II.09</c:v>
                </c:pt>
                <c:pt idx="294">
                  <c:v>II.09</c:v>
                </c:pt>
                <c:pt idx="295">
                  <c:v>II.09</c:v>
                </c:pt>
                <c:pt idx="296">
                  <c:v>II.09</c:v>
                </c:pt>
                <c:pt idx="297">
                  <c:v>III.09</c:v>
                </c:pt>
                <c:pt idx="298">
                  <c:v>III.09</c:v>
                </c:pt>
                <c:pt idx="299">
                  <c:v>III.09</c:v>
                </c:pt>
                <c:pt idx="300">
                  <c:v>III.09</c:v>
                </c:pt>
                <c:pt idx="301">
                  <c:v>III.09</c:v>
                </c:pt>
                <c:pt idx="302">
                  <c:v>III.09</c:v>
                </c:pt>
                <c:pt idx="303">
                  <c:v>III.09</c:v>
                </c:pt>
                <c:pt idx="304">
                  <c:v>III.09</c:v>
                </c:pt>
                <c:pt idx="305">
                  <c:v>III.09</c:v>
                </c:pt>
                <c:pt idx="306">
                  <c:v>III.09</c:v>
                </c:pt>
                <c:pt idx="307">
                  <c:v>III.09</c:v>
                </c:pt>
                <c:pt idx="308">
                  <c:v>III.09</c:v>
                </c:pt>
                <c:pt idx="309">
                  <c:v>III.09</c:v>
                </c:pt>
                <c:pt idx="310">
                  <c:v>III.09</c:v>
                </c:pt>
                <c:pt idx="311">
                  <c:v>III.09</c:v>
                </c:pt>
                <c:pt idx="312">
                  <c:v>III.09</c:v>
                </c:pt>
                <c:pt idx="313">
                  <c:v>III.09</c:v>
                </c:pt>
                <c:pt idx="314">
                  <c:v>III.09</c:v>
                </c:pt>
                <c:pt idx="315">
                  <c:v>III.09</c:v>
                </c:pt>
                <c:pt idx="316">
                  <c:v>III.09</c:v>
                </c:pt>
                <c:pt idx="317">
                  <c:v>III.09</c:v>
                </c:pt>
                <c:pt idx="318">
                  <c:v>III.09</c:v>
                </c:pt>
                <c:pt idx="319">
                  <c:v>IV.09</c:v>
                </c:pt>
                <c:pt idx="320">
                  <c:v>IV.09</c:v>
                </c:pt>
                <c:pt idx="321">
                  <c:v>IV.09</c:v>
                </c:pt>
                <c:pt idx="322">
                  <c:v>IV.09</c:v>
                </c:pt>
                <c:pt idx="323">
                  <c:v>IV.09</c:v>
                </c:pt>
                <c:pt idx="324">
                  <c:v>IV.09</c:v>
                </c:pt>
                <c:pt idx="325">
                  <c:v>IV.09</c:v>
                </c:pt>
                <c:pt idx="326">
                  <c:v>IV.09</c:v>
                </c:pt>
                <c:pt idx="327">
                  <c:v>IV.09</c:v>
                </c:pt>
                <c:pt idx="328">
                  <c:v>IV.09</c:v>
                </c:pt>
                <c:pt idx="329">
                  <c:v>IV.09</c:v>
                </c:pt>
                <c:pt idx="330">
                  <c:v>IV.09</c:v>
                </c:pt>
                <c:pt idx="331">
                  <c:v>IV.09</c:v>
                </c:pt>
                <c:pt idx="332">
                  <c:v>IV.09</c:v>
                </c:pt>
                <c:pt idx="333">
                  <c:v>IV.09</c:v>
                </c:pt>
                <c:pt idx="334">
                  <c:v>IV.09</c:v>
                </c:pt>
                <c:pt idx="335">
                  <c:v>IV.09</c:v>
                </c:pt>
                <c:pt idx="336">
                  <c:v>IV.09</c:v>
                </c:pt>
                <c:pt idx="337">
                  <c:v>IV.09</c:v>
                </c:pt>
                <c:pt idx="338">
                  <c:v>IV.09</c:v>
                </c:pt>
                <c:pt idx="339">
                  <c:v>V.09</c:v>
                </c:pt>
                <c:pt idx="340">
                  <c:v>V.09</c:v>
                </c:pt>
                <c:pt idx="341">
                  <c:v>V.09</c:v>
                </c:pt>
                <c:pt idx="342">
                  <c:v>V.09</c:v>
                </c:pt>
                <c:pt idx="343">
                  <c:v>V.09</c:v>
                </c:pt>
                <c:pt idx="344">
                  <c:v>V.09</c:v>
                </c:pt>
                <c:pt idx="345">
                  <c:v>V.09</c:v>
                </c:pt>
                <c:pt idx="346">
                  <c:v>V.09</c:v>
                </c:pt>
                <c:pt idx="347">
                  <c:v>V.09</c:v>
                </c:pt>
                <c:pt idx="348">
                  <c:v>V.09</c:v>
                </c:pt>
                <c:pt idx="349">
                  <c:v>V.09</c:v>
                </c:pt>
                <c:pt idx="350">
                  <c:v>V.09</c:v>
                </c:pt>
                <c:pt idx="351">
                  <c:v>V.09</c:v>
                </c:pt>
                <c:pt idx="352">
                  <c:v>V.09</c:v>
                </c:pt>
                <c:pt idx="353">
                  <c:v>V.09</c:v>
                </c:pt>
                <c:pt idx="354">
                  <c:v>V.09</c:v>
                </c:pt>
                <c:pt idx="355">
                  <c:v>V.09</c:v>
                </c:pt>
                <c:pt idx="356">
                  <c:v>V.09</c:v>
                </c:pt>
                <c:pt idx="357">
                  <c:v>V.09</c:v>
                </c:pt>
                <c:pt idx="358">
                  <c:v>V.09</c:v>
                </c:pt>
                <c:pt idx="359">
                  <c:v>VI.09</c:v>
                </c:pt>
                <c:pt idx="360">
                  <c:v>VI.09</c:v>
                </c:pt>
                <c:pt idx="361">
                  <c:v>VI.09</c:v>
                </c:pt>
                <c:pt idx="362">
                  <c:v>VI.09</c:v>
                </c:pt>
                <c:pt idx="363">
                  <c:v>VI.09</c:v>
                </c:pt>
                <c:pt idx="364">
                  <c:v>VI.09</c:v>
                </c:pt>
                <c:pt idx="365">
                  <c:v>VI.09</c:v>
                </c:pt>
                <c:pt idx="366">
                  <c:v>VI.09</c:v>
                </c:pt>
                <c:pt idx="367">
                  <c:v>VI.09</c:v>
                </c:pt>
                <c:pt idx="368">
                  <c:v>VI.09</c:v>
                </c:pt>
                <c:pt idx="369">
                  <c:v>VI.09</c:v>
                </c:pt>
                <c:pt idx="370">
                  <c:v>VI.09</c:v>
                </c:pt>
                <c:pt idx="371">
                  <c:v>VI.09</c:v>
                </c:pt>
                <c:pt idx="372">
                  <c:v>VI.09</c:v>
                </c:pt>
                <c:pt idx="373">
                  <c:v>VI.09</c:v>
                </c:pt>
                <c:pt idx="374">
                  <c:v>VI.09</c:v>
                </c:pt>
                <c:pt idx="375">
                  <c:v>VI.09</c:v>
                </c:pt>
                <c:pt idx="376">
                  <c:v>VI.09</c:v>
                </c:pt>
                <c:pt idx="377">
                  <c:v>VI.09</c:v>
                </c:pt>
                <c:pt idx="378">
                  <c:v>VI.09</c:v>
                </c:pt>
                <c:pt idx="379">
                  <c:v>VI.09</c:v>
                </c:pt>
                <c:pt idx="380">
                  <c:v>VI.09</c:v>
                </c:pt>
                <c:pt idx="381">
                  <c:v>VII.09</c:v>
                </c:pt>
                <c:pt idx="382">
                  <c:v>VII.09</c:v>
                </c:pt>
                <c:pt idx="383">
                  <c:v>VII.09</c:v>
                </c:pt>
                <c:pt idx="384">
                  <c:v>VII.09</c:v>
                </c:pt>
                <c:pt idx="385">
                  <c:v>VII.09</c:v>
                </c:pt>
                <c:pt idx="386">
                  <c:v>VII.09</c:v>
                </c:pt>
                <c:pt idx="387">
                  <c:v>VII.09</c:v>
                </c:pt>
                <c:pt idx="388">
                  <c:v>VII.09</c:v>
                </c:pt>
                <c:pt idx="389">
                  <c:v>VII.09</c:v>
                </c:pt>
                <c:pt idx="390">
                  <c:v>VII.09</c:v>
                </c:pt>
                <c:pt idx="391">
                  <c:v>VII.09</c:v>
                </c:pt>
                <c:pt idx="392">
                  <c:v>VII.09</c:v>
                </c:pt>
                <c:pt idx="393">
                  <c:v>VII.09</c:v>
                </c:pt>
                <c:pt idx="394">
                  <c:v>VII.09</c:v>
                </c:pt>
                <c:pt idx="395">
                  <c:v>VII.09</c:v>
                </c:pt>
                <c:pt idx="396">
                  <c:v>VII.09</c:v>
                </c:pt>
                <c:pt idx="397">
                  <c:v>VII.09</c:v>
                </c:pt>
                <c:pt idx="398">
                  <c:v>VII.09</c:v>
                </c:pt>
                <c:pt idx="399">
                  <c:v>VII.09</c:v>
                </c:pt>
                <c:pt idx="400">
                  <c:v>VII.09</c:v>
                </c:pt>
                <c:pt idx="401">
                  <c:v>VII.09</c:v>
                </c:pt>
                <c:pt idx="402">
                  <c:v>VII.09</c:v>
                </c:pt>
                <c:pt idx="403">
                  <c:v>VII.09</c:v>
                </c:pt>
                <c:pt idx="404">
                  <c:v>VIII.09</c:v>
                </c:pt>
                <c:pt idx="405">
                  <c:v>VIII.09</c:v>
                </c:pt>
                <c:pt idx="406">
                  <c:v>VIII.09</c:v>
                </c:pt>
                <c:pt idx="407">
                  <c:v>VIII.09</c:v>
                </c:pt>
                <c:pt idx="408">
                  <c:v>VIII.09</c:v>
                </c:pt>
                <c:pt idx="409">
                  <c:v>VIII.09</c:v>
                </c:pt>
                <c:pt idx="410">
                  <c:v>VIII.09</c:v>
                </c:pt>
                <c:pt idx="411">
                  <c:v>VIII.09</c:v>
                </c:pt>
                <c:pt idx="412">
                  <c:v>VIII.09</c:v>
                </c:pt>
                <c:pt idx="413">
                  <c:v>VIII.09</c:v>
                </c:pt>
                <c:pt idx="414">
                  <c:v>VIII.09</c:v>
                </c:pt>
                <c:pt idx="415">
                  <c:v>VIII.09</c:v>
                </c:pt>
                <c:pt idx="416">
                  <c:v>VIII.09</c:v>
                </c:pt>
                <c:pt idx="417">
                  <c:v>VIII.09</c:v>
                </c:pt>
                <c:pt idx="418">
                  <c:v>VIII.09</c:v>
                </c:pt>
                <c:pt idx="419">
                  <c:v>VIII.09</c:v>
                </c:pt>
                <c:pt idx="420">
                  <c:v>VIII.09</c:v>
                </c:pt>
                <c:pt idx="421">
                  <c:v>VIII.09</c:v>
                </c:pt>
                <c:pt idx="422">
                  <c:v>VIII.09</c:v>
                </c:pt>
                <c:pt idx="423">
                  <c:v>VIII.09</c:v>
                </c:pt>
                <c:pt idx="424">
                  <c:v>VIII.09</c:v>
                </c:pt>
                <c:pt idx="425">
                  <c:v>IX.09</c:v>
                </c:pt>
                <c:pt idx="426">
                  <c:v>IX.09</c:v>
                </c:pt>
                <c:pt idx="427">
                  <c:v>IX.09</c:v>
                </c:pt>
                <c:pt idx="428">
                  <c:v>IX.09</c:v>
                </c:pt>
                <c:pt idx="429">
                  <c:v>IX.09</c:v>
                </c:pt>
                <c:pt idx="430">
                  <c:v>IX.09</c:v>
                </c:pt>
                <c:pt idx="431">
                  <c:v>IX.09</c:v>
                </c:pt>
                <c:pt idx="432">
                  <c:v>IX.09</c:v>
                </c:pt>
                <c:pt idx="433">
                  <c:v>IX.09</c:v>
                </c:pt>
                <c:pt idx="434">
                  <c:v>IX.09</c:v>
                </c:pt>
                <c:pt idx="435">
                  <c:v>IX.09</c:v>
                </c:pt>
                <c:pt idx="436">
                  <c:v>IX.09</c:v>
                </c:pt>
                <c:pt idx="437">
                  <c:v>IX.09</c:v>
                </c:pt>
                <c:pt idx="438">
                  <c:v>IX.09</c:v>
                </c:pt>
                <c:pt idx="439">
                  <c:v>IX.09</c:v>
                </c:pt>
                <c:pt idx="440">
                  <c:v>IX.09</c:v>
                </c:pt>
                <c:pt idx="441">
                  <c:v>IX.09</c:v>
                </c:pt>
                <c:pt idx="442">
                  <c:v>IX.09</c:v>
                </c:pt>
                <c:pt idx="443">
                  <c:v>IX.09</c:v>
                </c:pt>
                <c:pt idx="444">
                  <c:v>IX.09</c:v>
                </c:pt>
                <c:pt idx="445">
                  <c:v>IX.09</c:v>
                </c:pt>
                <c:pt idx="446">
                  <c:v>IX.09</c:v>
                </c:pt>
                <c:pt idx="447">
                  <c:v>X.09</c:v>
                </c:pt>
                <c:pt idx="448">
                  <c:v>X.09</c:v>
                </c:pt>
                <c:pt idx="449">
                  <c:v>X.09</c:v>
                </c:pt>
                <c:pt idx="450">
                  <c:v>X.09</c:v>
                </c:pt>
                <c:pt idx="451">
                  <c:v>X.09</c:v>
                </c:pt>
                <c:pt idx="452">
                  <c:v>X.09</c:v>
                </c:pt>
                <c:pt idx="453">
                  <c:v>X.09</c:v>
                </c:pt>
                <c:pt idx="454">
                  <c:v>X.09</c:v>
                </c:pt>
                <c:pt idx="455">
                  <c:v>X.09</c:v>
                </c:pt>
                <c:pt idx="456">
                  <c:v>X.09</c:v>
                </c:pt>
                <c:pt idx="457">
                  <c:v>X.09</c:v>
                </c:pt>
                <c:pt idx="458">
                  <c:v>X.09</c:v>
                </c:pt>
                <c:pt idx="459">
                  <c:v>X.09</c:v>
                </c:pt>
                <c:pt idx="460">
                  <c:v>X.09</c:v>
                </c:pt>
                <c:pt idx="461">
                  <c:v>X.09</c:v>
                </c:pt>
                <c:pt idx="462">
                  <c:v>X.09</c:v>
                </c:pt>
                <c:pt idx="463">
                  <c:v>X.09</c:v>
                </c:pt>
                <c:pt idx="464">
                  <c:v>X.09</c:v>
                </c:pt>
                <c:pt idx="465">
                  <c:v>X.09</c:v>
                </c:pt>
                <c:pt idx="466">
                  <c:v>X.09</c:v>
                </c:pt>
                <c:pt idx="467">
                  <c:v>X.09</c:v>
                </c:pt>
                <c:pt idx="468">
                  <c:v>X.09</c:v>
                </c:pt>
                <c:pt idx="469">
                  <c:v>XI.09</c:v>
                </c:pt>
                <c:pt idx="470">
                  <c:v>XI.09</c:v>
                </c:pt>
                <c:pt idx="471">
                  <c:v>XI.09</c:v>
                </c:pt>
                <c:pt idx="472">
                  <c:v>XI.09</c:v>
                </c:pt>
                <c:pt idx="473">
                  <c:v>XI.09</c:v>
                </c:pt>
                <c:pt idx="474">
                  <c:v>XI.09</c:v>
                </c:pt>
                <c:pt idx="475">
                  <c:v>XI.09</c:v>
                </c:pt>
                <c:pt idx="476">
                  <c:v>XI.09</c:v>
                </c:pt>
                <c:pt idx="477">
                  <c:v>XI.09</c:v>
                </c:pt>
                <c:pt idx="478">
                  <c:v>XI.09</c:v>
                </c:pt>
                <c:pt idx="479">
                  <c:v>XI.09</c:v>
                </c:pt>
                <c:pt idx="480">
                  <c:v>XI.09</c:v>
                </c:pt>
                <c:pt idx="481">
                  <c:v>XI.09</c:v>
                </c:pt>
                <c:pt idx="482">
                  <c:v>XI.09</c:v>
                </c:pt>
                <c:pt idx="483">
                  <c:v>XI.09</c:v>
                </c:pt>
                <c:pt idx="484">
                  <c:v>XI.09</c:v>
                </c:pt>
                <c:pt idx="485">
                  <c:v>XI.09</c:v>
                </c:pt>
                <c:pt idx="486">
                  <c:v>XI.09</c:v>
                </c:pt>
                <c:pt idx="487">
                  <c:v>XI.09</c:v>
                </c:pt>
                <c:pt idx="488">
                  <c:v>XI.09</c:v>
                </c:pt>
                <c:pt idx="489">
                  <c:v>XI.09</c:v>
                </c:pt>
                <c:pt idx="490">
                  <c:v>XII.09</c:v>
                </c:pt>
                <c:pt idx="491">
                  <c:v>XII.09</c:v>
                </c:pt>
                <c:pt idx="492">
                  <c:v>XII.09</c:v>
                </c:pt>
                <c:pt idx="493">
                  <c:v>XII.09</c:v>
                </c:pt>
                <c:pt idx="494">
                  <c:v>XII.09</c:v>
                </c:pt>
                <c:pt idx="495">
                  <c:v>XII.09</c:v>
                </c:pt>
                <c:pt idx="496">
                  <c:v>XII.09</c:v>
                </c:pt>
                <c:pt idx="497">
                  <c:v>XII.09</c:v>
                </c:pt>
                <c:pt idx="498">
                  <c:v>XII.09</c:v>
                </c:pt>
                <c:pt idx="499">
                  <c:v>XII.09</c:v>
                </c:pt>
                <c:pt idx="500">
                  <c:v>XII.09</c:v>
                </c:pt>
                <c:pt idx="501">
                  <c:v>XII.09</c:v>
                </c:pt>
                <c:pt idx="502">
                  <c:v>XII.09</c:v>
                </c:pt>
                <c:pt idx="503">
                  <c:v>XII.09</c:v>
                </c:pt>
                <c:pt idx="504">
                  <c:v>XII.09</c:v>
                </c:pt>
                <c:pt idx="505">
                  <c:v>XII.09</c:v>
                </c:pt>
                <c:pt idx="506">
                  <c:v>XII.09</c:v>
                </c:pt>
                <c:pt idx="507">
                  <c:v>XII.09</c:v>
                </c:pt>
                <c:pt idx="508">
                  <c:v>XII.09</c:v>
                </c:pt>
                <c:pt idx="509">
                  <c:v>XII.09</c:v>
                </c:pt>
                <c:pt idx="510">
                  <c:v>XII.09</c:v>
                </c:pt>
                <c:pt idx="511">
                  <c:v>XII.09</c:v>
                </c:pt>
                <c:pt idx="512">
                  <c:v>I.10</c:v>
                </c:pt>
                <c:pt idx="513">
                  <c:v>I.10</c:v>
                </c:pt>
                <c:pt idx="514">
                  <c:v>I.10</c:v>
                </c:pt>
                <c:pt idx="515">
                  <c:v>I.10</c:v>
                </c:pt>
                <c:pt idx="516">
                  <c:v>I.10</c:v>
                </c:pt>
                <c:pt idx="517">
                  <c:v>I.10</c:v>
                </c:pt>
                <c:pt idx="518">
                  <c:v>I.10</c:v>
                </c:pt>
                <c:pt idx="519">
                  <c:v>I.10</c:v>
                </c:pt>
                <c:pt idx="520">
                  <c:v>I.10</c:v>
                </c:pt>
                <c:pt idx="521">
                  <c:v>I.10</c:v>
                </c:pt>
                <c:pt idx="522">
                  <c:v>I.10</c:v>
                </c:pt>
                <c:pt idx="523">
                  <c:v>I.10</c:v>
                </c:pt>
                <c:pt idx="524">
                  <c:v>I.10</c:v>
                </c:pt>
                <c:pt idx="525">
                  <c:v>I.10</c:v>
                </c:pt>
                <c:pt idx="526">
                  <c:v>I.10</c:v>
                </c:pt>
                <c:pt idx="527">
                  <c:v>I.10</c:v>
                </c:pt>
                <c:pt idx="528">
                  <c:v>I.10</c:v>
                </c:pt>
                <c:pt idx="529">
                  <c:v>I.10</c:v>
                </c:pt>
                <c:pt idx="530">
                  <c:v>I.10</c:v>
                </c:pt>
                <c:pt idx="531">
                  <c:v>I.10</c:v>
                </c:pt>
                <c:pt idx="532">
                  <c:v>II.10</c:v>
                </c:pt>
                <c:pt idx="533">
                  <c:v>II.10</c:v>
                </c:pt>
                <c:pt idx="534">
                  <c:v>II.10</c:v>
                </c:pt>
                <c:pt idx="535">
                  <c:v>II.10</c:v>
                </c:pt>
                <c:pt idx="536">
                  <c:v>II.10</c:v>
                </c:pt>
                <c:pt idx="537">
                  <c:v>II.10</c:v>
                </c:pt>
                <c:pt idx="538">
                  <c:v>II.10</c:v>
                </c:pt>
                <c:pt idx="539">
                  <c:v>II.10</c:v>
                </c:pt>
                <c:pt idx="540">
                  <c:v>II.10</c:v>
                </c:pt>
                <c:pt idx="541">
                  <c:v>II.10</c:v>
                </c:pt>
                <c:pt idx="542">
                  <c:v>II.10</c:v>
                </c:pt>
                <c:pt idx="543">
                  <c:v>II.10</c:v>
                </c:pt>
                <c:pt idx="544">
                  <c:v>II.10</c:v>
                </c:pt>
                <c:pt idx="545">
                  <c:v>II.10</c:v>
                </c:pt>
                <c:pt idx="546">
                  <c:v>II.10</c:v>
                </c:pt>
                <c:pt idx="547">
                  <c:v>II.10</c:v>
                </c:pt>
                <c:pt idx="548">
                  <c:v>II.10</c:v>
                </c:pt>
                <c:pt idx="549">
                  <c:v>II.10</c:v>
                </c:pt>
                <c:pt idx="550">
                  <c:v>II.10</c:v>
                </c:pt>
                <c:pt idx="551">
                  <c:v>II.10</c:v>
                </c:pt>
                <c:pt idx="552">
                  <c:v>III.10</c:v>
                </c:pt>
                <c:pt idx="553">
                  <c:v>III.10</c:v>
                </c:pt>
                <c:pt idx="554">
                  <c:v>III.10</c:v>
                </c:pt>
                <c:pt idx="555">
                  <c:v>III.10</c:v>
                </c:pt>
                <c:pt idx="556">
                  <c:v>III.10</c:v>
                </c:pt>
                <c:pt idx="557">
                  <c:v>III.10</c:v>
                </c:pt>
                <c:pt idx="558">
                  <c:v>III.10</c:v>
                </c:pt>
                <c:pt idx="559">
                  <c:v>III.10</c:v>
                </c:pt>
                <c:pt idx="560">
                  <c:v>III.10</c:v>
                </c:pt>
                <c:pt idx="561">
                  <c:v>III.10</c:v>
                </c:pt>
                <c:pt idx="562">
                  <c:v>III.10</c:v>
                </c:pt>
                <c:pt idx="563">
                  <c:v>III.10</c:v>
                </c:pt>
                <c:pt idx="564">
                  <c:v>III.10</c:v>
                </c:pt>
                <c:pt idx="565">
                  <c:v>III.10</c:v>
                </c:pt>
                <c:pt idx="566">
                  <c:v>III.10</c:v>
                </c:pt>
                <c:pt idx="567">
                  <c:v>III.10</c:v>
                </c:pt>
                <c:pt idx="568">
                  <c:v>III.10</c:v>
                </c:pt>
                <c:pt idx="569">
                  <c:v>III.10</c:v>
                </c:pt>
                <c:pt idx="570">
                  <c:v>III.10</c:v>
                </c:pt>
                <c:pt idx="571">
                  <c:v>III.10</c:v>
                </c:pt>
                <c:pt idx="572">
                  <c:v>III.10</c:v>
                </c:pt>
                <c:pt idx="573">
                  <c:v>III.10</c:v>
                </c:pt>
                <c:pt idx="574">
                  <c:v>III.10</c:v>
                </c:pt>
                <c:pt idx="575">
                  <c:v>IV.10</c:v>
                </c:pt>
                <c:pt idx="576">
                  <c:v>IV.10</c:v>
                </c:pt>
                <c:pt idx="577">
                  <c:v>IV.10</c:v>
                </c:pt>
                <c:pt idx="578">
                  <c:v>IV.10</c:v>
                </c:pt>
                <c:pt idx="579">
                  <c:v>IV.10</c:v>
                </c:pt>
                <c:pt idx="580">
                  <c:v>IV.10</c:v>
                </c:pt>
                <c:pt idx="581">
                  <c:v>IV.10</c:v>
                </c:pt>
                <c:pt idx="582">
                  <c:v>IV.10</c:v>
                </c:pt>
                <c:pt idx="583">
                  <c:v>IV.10</c:v>
                </c:pt>
                <c:pt idx="584">
                  <c:v>IV.10</c:v>
                </c:pt>
                <c:pt idx="585">
                  <c:v>IV.10</c:v>
                </c:pt>
                <c:pt idx="586">
                  <c:v>IV.10</c:v>
                </c:pt>
                <c:pt idx="587">
                  <c:v>IV.10</c:v>
                </c:pt>
                <c:pt idx="588">
                  <c:v>IV.10</c:v>
                </c:pt>
                <c:pt idx="589">
                  <c:v>IV.10</c:v>
                </c:pt>
                <c:pt idx="590">
                  <c:v>IV.10</c:v>
                </c:pt>
                <c:pt idx="591">
                  <c:v>IV.10</c:v>
                </c:pt>
                <c:pt idx="592">
                  <c:v>IV.10</c:v>
                </c:pt>
                <c:pt idx="593">
                  <c:v>IV.10</c:v>
                </c:pt>
                <c:pt idx="594">
                  <c:v>IV.10</c:v>
                </c:pt>
                <c:pt idx="595">
                  <c:v>V.10</c:v>
                </c:pt>
                <c:pt idx="596">
                  <c:v>V.10</c:v>
                </c:pt>
                <c:pt idx="597">
                  <c:v>V.10</c:v>
                </c:pt>
                <c:pt idx="598">
                  <c:v>V.10</c:v>
                </c:pt>
                <c:pt idx="599">
                  <c:v>V.10</c:v>
                </c:pt>
                <c:pt idx="600">
                  <c:v>V.10</c:v>
                </c:pt>
                <c:pt idx="601">
                  <c:v>V.10</c:v>
                </c:pt>
                <c:pt idx="602">
                  <c:v>V.10</c:v>
                </c:pt>
                <c:pt idx="603">
                  <c:v>V.10</c:v>
                </c:pt>
                <c:pt idx="604">
                  <c:v>V.10</c:v>
                </c:pt>
                <c:pt idx="605">
                  <c:v>V.10</c:v>
                </c:pt>
                <c:pt idx="606">
                  <c:v>V.10</c:v>
                </c:pt>
                <c:pt idx="607">
                  <c:v>V.10</c:v>
                </c:pt>
                <c:pt idx="608">
                  <c:v>V.10</c:v>
                </c:pt>
                <c:pt idx="609">
                  <c:v>V.10</c:v>
                </c:pt>
                <c:pt idx="610">
                  <c:v>V.10</c:v>
                </c:pt>
                <c:pt idx="611">
                  <c:v>V.10</c:v>
                </c:pt>
                <c:pt idx="612">
                  <c:v>V.10</c:v>
                </c:pt>
                <c:pt idx="613">
                  <c:v>V.10</c:v>
                </c:pt>
                <c:pt idx="614">
                  <c:v>V.10</c:v>
                </c:pt>
                <c:pt idx="615">
                  <c:v>V.10</c:v>
                </c:pt>
                <c:pt idx="616">
                  <c:v>VI.10</c:v>
                </c:pt>
                <c:pt idx="617">
                  <c:v>VI.10</c:v>
                </c:pt>
                <c:pt idx="618">
                  <c:v>VI.10</c:v>
                </c:pt>
                <c:pt idx="619">
                  <c:v>VI.10</c:v>
                </c:pt>
                <c:pt idx="620">
                  <c:v>VI.10</c:v>
                </c:pt>
                <c:pt idx="621">
                  <c:v>VI.10</c:v>
                </c:pt>
                <c:pt idx="622">
                  <c:v>VI.10</c:v>
                </c:pt>
                <c:pt idx="623">
                  <c:v>VI.10</c:v>
                </c:pt>
                <c:pt idx="624">
                  <c:v>VI.10</c:v>
                </c:pt>
                <c:pt idx="625">
                  <c:v>VI.10</c:v>
                </c:pt>
                <c:pt idx="626">
                  <c:v>VI.10</c:v>
                </c:pt>
                <c:pt idx="627">
                  <c:v>VI.10</c:v>
                </c:pt>
                <c:pt idx="628">
                  <c:v>VI.10</c:v>
                </c:pt>
                <c:pt idx="629">
                  <c:v>VI.10</c:v>
                </c:pt>
                <c:pt idx="630">
                  <c:v>VI.10</c:v>
                </c:pt>
                <c:pt idx="631">
                  <c:v>VI.10</c:v>
                </c:pt>
                <c:pt idx="632">
                  <c:v>VI.10</c:v>
                </c:pt>
                <c:pt idx="633">
                  <c:v>VI.10</c:v>
                </c:pt>
                <c:pt idx="634">
                  <c:v>VI.10</c:v>
                </c:pt>
                <c:pt idx="635">
                  <c:v>VI.10</c:v>
                </c:pt>
                <c:pt idx="636">
                  <c:v>VI.10</c:v>
                </c:pt>
                <c:pt idx="637">
                  <c:v>VI.10</c:v>
                </c:pt>
                <c:pt idx="638">
                  <c:v>VII.10</c:v>
                </c:pt>
                <c:pt idx="639">
                  <c:v>VII.10</c:v>
                </c:pt>
                <c:pt idx="640">
                  <c:v>VII.10</c:v>
                </c:pt>
                <c:pt idx="641">
                  <c:v>VII.10</c:v>
                </c:pt>
                <c:pt idx="642">
                  <c:v>VII.10</c:v>
                </c:pt>
                <c:pt idx="643">
                  <c:v>VII.10</c:v>
                </c:pt>
                <c:pt idx="644">
                  <c:v>VII.10</c:v>
                </c:pt>
                <c:pt idx="645">
                  <c:v>VII.10</c:v>
                </c:pt>
                <c:pt idx="646">
                  <c:v>VII.10</c:v>
                </c:pt>
                <c:pt idx="647">
                  <c:v>VII.10</c:v>
                </c:pt>
                <c:pt idx="648">
                  <c:v>VII.10</c:v>
                </c:pt>
                <c:pt idx="649">
                  <c:v>VII.10</c:v>
                </c:pt>
                <c:pt idx="650">
                  <c:v>VII.10</c:v>
                </c:pt>
                <c:pt idx="651">
                  <c:v>VII.10</c:v>
                </c:pt>
                <c:pt idx="652">
                  <c:v>VII.10</c:v>
                </c:pt>
                <c:pt idx="653">
                  <c:v>VII.10</c:v>
                </c:pt>
                <c:pt idx="654">
                  <c:v>VII.10</c:v>
                </c:pt>
                <c:pt idx="655">
                  <c:v>VII.10</c:v>
                </c:pt>
                <c:pt idx="656">
                  <c:v>VII.10</c:v>
                </c:pt>
                <c:pt idx="657">
                  <c:v>VII.10</c:v>
                </c:pt>
                <c:pt idx="658">
                  <c:v>VII.10</c:v>
                </c:pt>
                <c:pt idx="659">
                  <c:v>VII.10</c:v>
                </c:pt>
                <c:pt idx="660">
                  <c:v>VIII.10</c:v>
                </c:pt>
                <c:pt idx="661">
                  <c:v>VIII.10</c:v>
                </c:pt>
                <c:pt idx="662">
                  <c:v>VIII.10</c:v>
                </c:pt>
                <c:pt idx="663">
                  <c:v>VIII.10</c:v>
                </c:pt>
                <c:pt idx="664">
                  <c:v>VIII.10</c:v>
                </c:pt>
                <c:pt idx="665">
                  <c:v>VIII.10</c:v>
                </c:pt>
                <c:pt idx="666">
                  <c:v>VIII.10</c:v>
                </c:pt>
                <c:pt idx="667">
                  <c:v>VIII.10</c:v>
                </c:pt>
                <c:pt idx="668">
                  <c:v>VIII.10</c:v>
                </c:pt>
                <c:pt idx="669">
                  <c:v>VIII.10</c:v>
                </c:pt>
                <c:pt idx="670">
                  <c:v>VIII.10</c:v>
                </c:pt>
                <c:pt idx="671">
                  <c:v>VIII.10</c:v>
                </c:pt>
                <c:pt idx="672">
                  <c:v>VIII.10</c:v>
                </c:pt>
                <c:pt idx="673">
                  <c:v>VIII.10</c:v>
                </c:pt>
                <c:pt idx="674">
                  <c:v>VIII.10</c:v>
                </c:pt>
                <c:pt idx="675">
                  <c:v>VIII.10</c:v>
                </c:pt>
                <c:pt idx="676">
                  <c:v>VIII.10</c:v>
                </c:pt>
                <c:pt idx="677">
                  <c:v>VIII.10</c:v>
                </c:pt>
                <c:pt idx="678">
                  <c:v>VIII.10</c:v>
                </c:pt>
                <c:pt idx="679">
                  <c:v>VIII.10</c:v>
                </c:pt>
                <c:pt idx="680">
                  <c:v>VIII.10</c:v>
                </c:pt>
                <c:pt idx="681">
                  <c:v>VIII.10</c:v>
                </c:pt>
                <c:pt idx="682">
                  <c:v>IX.10</c:v>
                </c:pt>
                <c:pt idx="683">
                  <c:v>IX.10</c:v>
                </c:pt>
                <c:pt idx="684">
                  <c:v>IX.10</c:v>
                </c:pt>
                <c:pt idx="685">
                  <c:v>IX.10</c:v>
                </c:pt>
                <c:pt idx="686">
                  <c:v>IX.10</c:v>
                </c:pt>
                <c:pt idx="687">
                  <c:v>IX.10</c:v>
                </c:pt>
                <c:pt idx="688">
                  <c:v>IX.10</c:v>
                </c:pt>
                <c:pt idx="689">
                  <c:v>IX.10</c:v>
                </c:pt>
                <c:pt idx="690">
                  <c:v>IX.10</c:v>
                </c:pt>
                <c:pt idx="691">
                  <c:v>IX.10</c:v>
                </c:pt>
                <c:pt idx="692">
                  <c:v>IX.10</c:v>
                </c:pt>
                <c:pt idx="693">
                  <c:v>IX.10</c:v>
                </c:pt>
                <c:pt idx="694">
                  <c:v>IX.10</c:v>
                </c:pt>
                <c:pt idx="695">
                  <c:v>IX.10</c:v>
                </c:pt>
                <c:pt idx="696">
                  <c:v>IX.10</c:v>
                </c:pt>
                <c:pt idx="697">
                  <c:v>IX.10</c:v>
                </c:pt>
                <c:pt idx="698">
                  <c:v>IX.10</c:v>
                </c:pt>
                <c:pt idx="699">
                  <c:v>IX.10</c:v>
                </c:pt>
                <c:pt idx="700">
                  <c:v>IX.10</c:v>
                </c:pt>
                <c:pt idx="701">
                  <c:v>IX.10</c:v>
                </c:pt>
                <c:pt idx="702">
                  <c:v>IX.10</c:v>
                </c:pt>
                <c:pt idx="703">
                  <c:v>IX.10</c:v>
                </c:pt>
                <c:pt idx="704">
                  <c:v>X.10</c:v>
                </c:pt>
                <c:pt idx="705">
                  <c:v>X.10</c:v>
                </c:pt>
                <c:pt idx="706">
                  <c:v>X.10</c:v>
                </c:pt>
                <c:pt idx="707">
                  <c:v>X.10</c:v>
                </c:pt>
                <c:pt idx="708">
                  <c:v>X.10</c:v>
                </c:pt>
                <c:pt idx="709">
                  <c:v>X.10</c:v>
                </c:pt>
                <c:pt idx="710">
                  <c:v>X.10</c:v>
                </c:pt>
                <c:pt idx="711">
                  <c:v>X.10</c:v>
                </c:pt>
                <c:pt idx="712">
                  <c:v>X.10</c:v>
                </c:pt>
                <c:pt idx="713">
                  <c:v>X.10</c:v>
                </c:pt>
                <c:pt idx="714">
                  <c:v>X.10</c:v>
                </c:pt>
                <c:pt idx="715">
                  <c:v>X.10</c:v>
                </c:pt>
                <c:pt idx="716">
                  <c:v>X.10</c:v>
                </c:pt>
                <c:pt idx="717">
                  <c:v>X.10</c:v>
                </c:pt>
                <c:pt idx="718">
                  <c:v>X.10</c:v>
                </c:pt>
                <c:pt idx="719">
                  <c:v>X.10</c:v>
                </c:pt>
                <c:pt idx="720">
                  <c:v>X.10</c:v>
                </c:pt>
                <c:pt idx="721">
                  <c:v>X.10</c:v>
                </c:pt>
                <c:pt idx="722">
                  <c:v>X.10</c:v>
                </c:pt>
                <c:pt idx="723">
                  <c:v>X.10</c:v>
                </c:pt>
                <c:pt idx="724">
                  <c:v>X.10</c:v>
                </c:pt>
                <c:pt idx="725">
                  <c:v>XI.10</c:v>
                </c:pt>
                <c:pt idx="726">
                  <c:v>XI.10</c:v>
                </c:pt>
                <c:pt idx="727">
                  <c:v>XI.10</c:v>
                </c:pt>
                <c:pt idx="728">
                  <c:v>XI.10</c:v>
                </c:pt>
                <c:pt idx="729">
                  <c:v>XI.10</c:v>
                </c:pt>
                <c:pt idx="730">
                  <c:v>XI.10</c:v>
                </c:pt>
                <c:pt idx="731">
                  <c:v>XI.10</c:v>
                </c:pt>
                <c:pt idx="732">
                  <c:v>XI.10</c:v>
                </c:pt>
                <c:pt idx="733">
                  <c:v>XI.10</c:v>
                </c:pt>
                <c:pt idx="734">
                  <c:v>XI.10</c:v>
                </c:pt>
                <c:pt idx="735">
                  <c:v>XI.10</c:v>
                </c:pt>
                <c:pt idx="736">
                  <c:v>XI.10</c:v>
                </c:pt>
                <c:pt idx="737">
                  <c:v>XI.10</c:v>
                </c:pt>
                <c:pt idx="738">
                  <c:v>XI.10</c:v>
                </c:pt>
                <c:pt idx="739">
                  <c:v>XI.10</c:v>
                </c:pt>
                <c:pt idx="740">
                  <c:v>XI.10</c:v>
                </c:pt>
                <c:pt idx="741">
                  <c:v>XI.10</c:v>
                </c:pt>
                <c:pt idx="742">
                  <c:v>XI.10</c:v>
                </c:pt>
                <c:pt idx="743">
                  <c:v>XI.10</c:v>
                </c:pt>
                <c:pt idx="744">
                  <c:v>XI.10</c:v>
                </c:pt>
                <c:pt idx="745">
                  <c:v>XI.10</c:v>
                </c:pt>
                <c:pt idx="746">
                  <c:v>XI.10</c:v>
                </c:pt>
                <c:pt idx="747">
                  <c:v>XII.10</c:v>
                </c:pt>
                <c:pt idx="748">
                  <c:v>XII.10</c:v>
                </c:pt>
                <c:pt idx="749">
                  <c:v>XII.10</c:v>
                </c:pt>
                <c:pt idx="750">
                  <c:v>XII.10</c:v>
                </c:pt>
                <c:pt idx="751">
                  <c:v>XII.10</c:v>
                </c:pt>
                <c:pt idx="752">
                  <c:v>XII.10</c:v>
                </c:pt>
                <c:pt idx="753">
                  <c:v>XII.10</c:v>
                </c:pt>
                <c:pt idx="754">
                  <c:v>XII.10</c:v>
                </c:pt>
                <c:pt idx="755">
                  <c:v>XII.10</c:v>
                </c:pt>
                <c:pt idx="756">
                  <c:v>XII.10</c:v>
                </c:pt>
                <c:pt idx="757">
                  <c:v>XII.10</c:v>
                </c:pt>
                <c:pt idx="758">
                  <c:v>XII.10</c:v>
                </c:pt>
                <c:pt idx="759">
                  <c:v>XII.10</c:v>
                </c:pt>
                <c:pt idx="760">
                  <c:v>XII.10</c:v>
                </c:pt>
                <c:pt idx="761">
                  <c:v>XII.10</c:v>
                </c:pt>
                <c:pt idx="762">
                  <c:v>XII.10</c:v>
                </c:pt>
                <c:pt idx="763">
                  <c:v>XII.10</c:v>
                </c:pt>
                <c:pt idx="764">
                  <c:v>XII.10</c:v>
                </c:pt>
                <c:pt idx="765">
                  <c:v>XII.10</c:v>
                </c:pt>
                <c:pt idx="766">
                  <c:v>XII.10</c:v>
                </c:pt>
                <c:pt idx="767">
                  <c:v>XII.10</c:v>
                </c:pt>
                <c:pt idx="768">
                  <c:v>XII.10</c:v>
                </c:pt>
                <c:pt idx="769">
                  <c:v>XII.10</c:v>
                </c:pt>
                <c:pt idx="770">
                  <c:v>I.11</c:v>
                </c:pt>
                <c:pt idx="771">
                  <c:v>I.11</c:v>
                </c:pt>
                <c:pt idx="772">
                  <c:v>I.11</c:v>
                </c:pt>
                <c:pt idx="773">
                  <c:v>I.11</c:v>
                </c:pt>
                <c:pt idx="774">
                  <c:v>I.11</c:v>
                </c:pt>
                <c:pt idx="775">
                  <c:v>I.11</c:v>
                </c:pt>
                <c:pt idx="776">
                  <c:v>I.11</c:v>
                </c:pt>
                <c:pt idx="777">
                  <c:v>I.11</c:v>
                </c:pt>
                <c:pt idx="778">
                  <c:v>I.11</c:v>
                </c:pt>
                <c:pt idx="779">
                  <c:v>I.11</c:v>
                </c:pt>
                <c:pt idx="780">
                  <c:v>I.11</c:v>
                </c:pt>
                <c:pt idx="781">
                  <c:v>I.11</c:v>
                </c:pt>
                <c:pt idx="782">
                  <c:v>I.11</c:v>
                </c:pt>
                <c:pt idx="783">
                  <c:v>I.11</c:v>
                </c:pt>
                <c:pt idx="784">
                  <c:v>I.11</c:v>
                </c:pt>
                <c:pt idx="785">
                  <c:v>I.11</c:v>
                </c:pt>
                <c:pt idx="786">
                  <c:v>I.11</c:v>
                </c:pt>
                <c:pt idx="787">
                  <c:v>I.11</c:v>
                </c:pt>
                <c:pt idx="788">
                  <c:v>I.11</c:v>
                </c:pt>
                <c:pt idx="789">
                  <c:v>I.11</c:v>
                </c:pt>
                <c:pt idx="790">
                  <c:v>I.11</c:v>
                </c:pt>
                <c:pt idx="791">
                  <c:v>II.11</c:v>
                </c:pt>
                <c:pt idx="792">
                  <c:v>II.11</c:v>
                </c:pt>
                <c:pt idx="793">
                  <c:v>II.11</c:v>
                </c:pt>
                <c:pt idx="794">
                  <c:v>II.11</c:v>
                </c:pt>
                <c:pt idx="795">
                  <c:v>II.11</c:v>
                </c:pt>
                <c:pt idx="796">
                  <c:v>II.11</c:v>
                </c:pt>
                <c:pt idx="797">
                  <c:v>II.11</c:v>
                </c:pt>
                <c:pt idx="798">
                  <c:v>II.11</c:v>
                </c:pt>
                <c:pt idx="799">
                  <c:v>II.11</c:v>
                </c:pt>
                <c:pt idx="800">
                  <c:v>II.11</c:v>
                </c:pt>
                <c:pt idx="801">
                  <c:v>II.11</c:v>
                </c:pt>
                <c:pt idx="802">
                  <c:v>II.11</c:v>
                </c:pt>
                <c:pt idx="803">
                  <c:v>II.11</c:v>
                </c:pt>
                <c:pt idx="804">
                  <c:v>II.11</c:v>
                </c:pt>
                <c:pt idx="805">
                  <c:v>II.11</c:v>
                </c:pt>
                <c:pt idx="806">
                  <c:v>II.11</c:v>
                </c:pt>
                <c:pt idx="807">
                  <c:v>II.11</c:v>
                </c:pt>
                <c:pt idx="808">
                  <c:v>II.11</c:v>
                </c:pt>
                <c:pt idx="809">
                  <c:v>II.11</c:v>
                </c:pt>
                <c:pt idx="810">
                  <c:v>II.11</c:v>
                </c:pt>
                <c:pt idx="811">
                  <c:v>III.11</c:v>
                </c:pt>
                <c:pt idx="812">
                  <c:v>III.11</c:v>
                </c:pt>
                <c:pt idx="813">
                  <c:v>III.11</c:v>
                </c:pt>
                <c:pt idx="814">
                  <c:v>III.11</c:v>
                </c:pt>
                <c:pt idx="815">
                  <c:v>III.11</c:v>
                </c:pt>
                <c:pt idx="816">
                  <c:v>III.11</c:v>
                </c:pt>
                <c:pt idx="817">
                  <c:v>III.11</c:v>
                </c:pt>
                <c:pt idx="818">
                  <c:v>III.11</c:v>
                </c:pt>
                <c:pt idx="819">
                  <c:v>III.11</c:v>
                </c:pt>
                <c:pt idx="820">
                  <c:v>III.11</c:v>
                </c:pt>
                <c:pt idx="821">
                  <c:v>III.11</c:v>
                </c:pt>
                <c:pt idx="822">
                  <c:v>III.11</c:v>
                </c:pt>
                <c:pt idx="823">
                  <c:v>III.11</c:v>
                </c:pt>
                <c:pt idx="824">
                  <c:v>III.11</c:v>
                </c:pt>
                <c:pt idx="825">
                  <c:v>III.11</c:v>
                </c:pt>
                <c:pt idx="826">
                  <c:v>III.11</c:v>
                </c:pt>
                <c:pt idx="827">
                  <c:v>III.11</c:v>
                </c:pt>
                <c:pt idx="828">
                  <c:v>III.11</c:v>
                </c:pt>
                <c:pt idx="829">
                  <c:v>III.11</c:v>
                </c:pt>
                <c:pt idx="830">
                  <c:v>III.11</c:v>
                </c:pt>
                <c:pt idx="831">
                  <c:v>III.11</c:v>
                </c:pt>
                <c:pt idx="832">
                  <c:v>III.11</c:v>
                </c:pt>
                <c:pt idx="833">
                  <c:v>III.11</c:v>
                </c:pt>
                <c:pt idx="834">
                  <c:v>IV.11</c:v>
                </c:pt>
                <c:pt idx="835">
                  <c:v>IV.11</c:v>
                </c:pt>
                <c:pt idx="836">
                  <c:v>IV.11</c:v>
                </c:pt>
                <c:pt idx="837">
                  <c:v>IV.11</c:v>
                </c:pt>
                <c:pt idx="838">
                  <c:v>IV.11</c:v>
                </c:pt>
                <c:pt idx="839">
                  <c:v>IV.11</c:v>
                </c:pt>
                <c:pt idx="840">
                  <c:v>IV.11</c:v>
                </c:pt>
                <c:pt idx="841">
                  <c:v>IV.11</c:v>
                </c:pt>
                <c:pt idx="842">
                  <c:v>IV.11</c:v>
                </c:pt>
                <c:pt idx="843">
                  <c:v>IV.11</c:v>
                </c:pt>
                <c:pt idx="844">
                  <c:v>IV.11</c:v>
                </c:pt>
                <c:pt idx="845">
                  <c:v>IV.11</c:v>
                </c:pt>
                <c:pt idx="846">
                  <c:v>IV.11</c:v>
                </c:pt>
                <c:pt idx="847">
                  <c:v>IV.11</c:v>
                </c:pt>
                <c:pt idx="848">
                  <c:v>IV.11</c:v>
                </c:pt>
                <c:pt idx="849">
                  <c:v>IV.11</c:v>
                </c:pt>
                <c:pt idx="850">
                  <c:v>IV.11</c:v>
                </c:pt>
                <c:pt idx="851">
                  <c:v>IV.11</c:v>
                </c:pt>
                <c:pt idx="852">
                  <c:v>IV.11</c:v>
                </c:pt>
                <c:pt idx="853">
                  <c:v>V.11</c:v>
                </c:pt>
                <c:pt idx="854">
                  <c:v>V.11</c:v>
                </c:pt>
                <c:pt idx="855">
                  <c:v>V.11</c:v>
                </c:pt>
                <c:pt idx="856">
                  <c:v>V.11</c:v>
                </c:pt>
                <c:pt idx="857">
                  <c:v>V.11</c:v>
                </c:pt>
                <c:pt idx="858">
                  <c:v>V.11</c:v>
                </c:pt>
                <c:pt idx="859">
                  <c:v>V.11</c:v>
                </c:pt>
                <c:pt idx="860">
                  <c:v>V.11</c:v>
                </c:pt>
                <c:pt idx="861">
                  <c:v>V.11</c:v>
                </c:pt>
                <c:pt idx="862">
                  <c:v>V.11</c:v>
                </c:pt>
                <c:pt idx="863">
                  <c:v>V.11</c:v>
                </c:pt>
                <c:pt idx="864">
                  <c:v>V.11</c:v>
                </c:pt>
                <c:pt idx="865">
                  <c:v>V.11</c:v>
                </c:pt>
                <c:pt idx="866">
                  <c:v>V.11</c:v>
                </c:pt>
                <c:pt idx="867">
                  <c:v>V.11</c:v>
                </c:pt>
                <c:pt idx="868">
                  <c:v>V.11</c:v>
                </c:pt>
                <c:pt idx="869">
                  <c:v>V.11</c:v>
                </c:pt>
                <c:pt idx="870">
                  <c:v>V.11</c:v>
                </c:pt>
                <c:pt idx="871">
                  <c:v>V.11</c:v>
                </c:pt>
                <c:pt idx="872">
                  <c:v>V.11</c:v>
                </c:pt>
                <c:pt idx="873">
                  <c:v>V.11</c:v>
                </c:pt>
                <c:pt idx="874">
                  <c:v>V.11</c:v>
                </c:pt>
                <c:pt idx="875">
                  <c:v>VI.11</c:v>
                </c:pt>
                <c:pt idx="876">
                  <c:v>VI.11</c:v>
                </c:pt>
                <c:pt idx="877">
                  <c:v>VI.11</c:v>
                </c:pt>
                <c:pt idx="878">
                  <c:v>VI.11</c:v>
                </c:pt>
                <c:pt idx="879">
                  <c:v>VI.11</c:v>
                </c:pt>
                <c:pt idx="880">
                  <c:v>VI.11</c:v>
                </c:pt>
                <c:pt idx="881">
                  <c:v>VI.11</c:v>
                </c:pt>
                <c:pt idx="882">
                  <c:v>VI.11</c:v>
                </c:pt>
                <c:pt idx="883">
                  <c:v>VI.11</c:v>
                </c:pt>
                <c:pt idx="884">
                  <c:v>VI.11</c:v>
                </c:pt>
                <c:pt idx="885">
                  <c:v>VI.11</c:v>
                </c:pt>
                <c:pt idx="886">
                  <c:v>VI.11</c:v>
                </c:pt>
                <c:pt idx="887">
                  <c:v>VI.11</c:v>
                </c:pt>
                <c:pt idx="888">
                  <c:v>VI.11</c:v>
                </c:pt>
                <c:pt idx="889">
                  <c:v>VI.11</c:v>
                </c:pt>
                <c:pt idx="890">
                  <c:v>VI.11</c:v>
                </c:pt>
                <c:pt idx="891">
                  <c:v>VI.11</c:v>
                </c:pt>
                <c:pt idx="892">
                  <c:v>VI.11</c:v>
                </c:pt>
                <c:pt idx="893">
                  <c:v>VI.11</c:v>
                </c:pt>
                <c:pt idx="894">
                  <c:v>VI.11</c:v>
                </c:pt>
                <c:pt idx="895">
                  <c:v>VI.11</c:v>
                </c:pt>
                <c:pt idx="896">
                  <c:v>VI.11</c:v>
                </c:pt>
                <c:pt idx="897">
                  <c:v>VII.11</c:v>
                </c:pt>
                <c:pt idx="898">
                  <c:v>VII.11</c:v>
                </c:pt>
                <c:pt idx="899">
                  <c:v>VII.11</c:v>
                </c:pt>
                <c:pt idx="900">
                  <c:v>VII.11</c:v>
                </c:pt>
                <c:pt idx="901">
                  <c:v>VII.11</c:v>
                </c:pt>
                <c:pt idx="902">
                  <c:v>VII.11</c:v>
                </c:pt>
                <c:pt idx="903">
                  <c:v>VII.11</c:v>
                </c:pt>
                <c:pt idx="904">
                  <c:v>VII.11</c:v>
                </c:pt>
                <c:pt idx="905">
                  <c:v>VII.11</c:v>
                </c:pt>
                <c:pt idx="906">
                  <c:v>VII.11</c:v>
                </c:pt>
                <c:pt idx="907">
                  <c:v>VII.11</c:v>
                </c:pt>
                <c:pt idx="908">
                  <c:v>VII.11</c:v>
                </c:pt>
                <c:pt idx="909">
                  <c:v>VII.11</c:v>
                </c:pt>
                <c:pt idx="910">
                  <c:v>VII.11</c:v>
                </c:pt>
                <c:pt idx="911">
                  <c:v>VII.11</c:v>
                </c:pt>
                <c:pt idx="912">
                  <c:v>VII.11</c:v>
                </c:pt>
                <c:pt idx="913">
                  <c:v>VII.11</c:v>
                </c:pt>
                <c:pt idx="914">
                  <c:v>VII.11</c:v>
                </c:pt>
                <c:pt idx="915">
                  <c:v>VII.11</c:v>
                </c:pt>
                <c:pt idx="916">
                  <c:v>VII.11</c:v>
                </c:pt>
                <c:pt idx="917">
                  <c:v>VII.11</c:v>
                </c:pt>
                <c:pt idx="918">
                  <c:v>VIII.11</c:v>
                </c:pt>
                <c:pt idx="919">
                  <c:v>VIII.11</c:v>
                </c:pt>
                <c:pt idx="920">
                  <c:v>VIII.11</c:v>
                </c:pt>
                <c:pt idx="921">
                  <c:v>VIII.11</c:v>
                </c:pt>
                <c:pt idx="922">
                  <c:v>VIII.11</c:v>
                </c:pt>
                <c:pt idx="923">
                  <c:v>VIII.11</c:v>
                </c:pt>
                <c:pt idx="924">
                  <c:v>VIII.11</c:v>
                </c:pt>
                <c:pt idx="925">
                  <c:v>VIII.11</c:v>
                </c:pt>
                <c:pt idx="926">
                  <c:v>VIII.11</c:v>
                </c:pt>
                <c:pt idx="927">
                  <c:v>VIII.11</c:v>
                </c:pt>
                <c:pt idx="928">
                  <c:v>VIII.11</c:v>
                </c:pt>
                <c:pt idx="929">
                  <c:v>VIII.11</c:v>
                </c:pt>
                <c:pt idx="930">
                  <c:v>VIII.11</c:v>
                </c:pt>
                <c:pt idx="931">
                  <c:v>VIII.11</c:v>
                </c:pt>
                <c:pt idx="932">
                  <c:v>VIII.11</c:v>
                </c:pt>
                <c:pt idx="933">
                  <c:v>VIII.11</c:v>
                </c:pt>
                <c:pt idx="934">
                  <c:v>VIII.11</c:v>
                </c:pt>
                <c:pt idx="935">
                  <c:v>VIII.11</c:v>
                </c:pt>
                <c:pt idx="936">
                  <c:v>VIII.11</c:v>
                </c:pt>
                <c:pt idx="937">
                  <c:v>VIII.11</c:v>
                </c:pt>
                <c:pt idx="938">
                  <c:v>VIII.11</c:v>
                </c:pt>
                <c:pt idx="939">
                  <c:v>VIII.11</c:v>
                </c:pt>
                <c:pt idx="940">
                  <c:v>VIII.11</c:v>
                </c:pt>
                <c:pt idx="941">
                  <c:v>IX.11</c:v>
                </c:pt>
                <c:pt idx="942">
                  <c:v>IX.11</c:v>
                </c:pt>
                <c:pt idx="943">
                  <c:v>IX.11</c:v>
                </c:pt>
                <c:pt idx="944">
                  <c:v>IX.11</c:v>
                </c:pt>
                <c:pt idx="945">
                  <c:v>IX.11</c:v>
                </c:pt>
                <c:pt idx="946">
                  <c:v>IX.11</c:v>
                </c:pt>
                <c:pt idx="947">
                  <c:v>IX.11</c:v>
                </c:pt>
                <c:pt idx="948">
                  <c:v>IX.11</c:v>
                </c:pt>
                <c:pt idx="949">
                  <c:v>IX.11</c:v>
                </c:pt>
                <c:pt idx="950">
                  <c:v>IX.11</c:v>
                </c:pt>
                <c:pt idx="951">
                  <c:v>IX.11</c:v>
                </c:pt>
                <c:pt idx="952">
                  <c:v>IX.11</c:v>
                </c:pt>
                <c:pt idx="953">
                  <c:v>IX.11</c:v>
                </c:pt>
                <c:pt idx="954">
                  <c:v>IX.11</c:v>
                </c:pt>
                <c:pt idx="955">
                  <c:v>IX.11</c:v>
                </c:pt>
                <c:pt idx="956">
                  <c:v>IX.11</c:v>
                </c:pt>
                <c:pt idx="957">
                  <c:v>IX.11</c:v>
                </c:pt>
                <c:pt idx="958">
                  <c:v>IX.11</c:v>
                </c:pt>
                <c:pt idx="959">
                  <c:v>IX.11</c:v>
                </c:pt>
                <c:pt idx="960">
                  <c:v>IX.11</c:v>
                </c:pt>
                <c:pt idx="961">
                  <c:v>IX.11</c:v>
                </c:pt>
                <c:pt idx="962">
                  <c:v>IX.11</c:v>
                </c:pt>
                <c:pt idx="963">
                  <c:v>X.11</c:v>
                </c:pt>
                <c:pt idx="964">
                  <c:v>X.11</c:v>
                </c:pt>
                <c:pt idx="965">
                  <c:v>X.11</c:v>
                </c:pt>
                <c:pt idx="966">
                  <c:v>X.11</c:v>
                </c:pt>
                <c:pt idx="967">
                  <c:v>X.11</c:v>
                </c:pt>
                <c:pt idx="968">
                  <c:v>X.11</c:v>
                </c:pt>
                <c:pt idx="969">
                  <c:v>X.11</c:v>
                </c:pt>
                <c:pt idx="970">
                  <c:v>X.11</c:v>
                </c:pt>
                <c:pt idx="971">
                  <c:v>X.11</c:v>
                </c:pt>
              </c:strCache>
            </c:strRef>
          </c:cat>
          <c:val>
            <c:numRef>
              <c:f>Sheet1!$E$2:$E$974</c:f>
              <c:numCache>
                <c:formatCode>General</c:formatCode>
                <c:ptCount val="972"/>
                <c:pt idx="0">
                  <c:v>0.44500000000000001</c:v>
                </c:pt>
                <c:pt idx="1">
                  <c:v>0.44</c:v>
                </c:pt>
                <c:pt idx="2">
                  <c:v>0.42899999999999999</c:v>
                </c:pt>
                <c:pt idx="3">
                  <c:v>0.41499999999999998</c:v>
                </c:pt>
                <c:pt idx="4">
                  <c:v>0.41799999999999998</c:v>
                </c:pt>
                <c:pt idx="5">
                  <c:v>0.40500000000000003</c:v>
                </c:pt>
                <c:pt idx="6">
                  <c:v>0.39400000000000002</c:v>
                </c:pt>
                <c:pt idx="7">
                  <c:v>0.379</c:v>
                </c:pt>
                <c:pt idx="8">
                  <c:v>0.36</c:v>
                </c:pt>
                <c:pt idx="9">
                  <c:v>0.375</c:v>
                </c:pt>
                <c:pt idx="10">
                  <c:v>0.36</c:v>
                </c:pt>
                <c:pt idx="11">
                  <c:v>0.35399999999999998</c:v>
                </c:pt>
                <c:pt idx="12">
                  <c:v>0.35099999999999998</c:v>
                </c:pt>
                <c:pt idx="13">
                  <c:v>0.435</c:v>
                </c:pt>
                <c:pt idx="14">
                  <c:v>0.52</c:v>
                </c:pt>
                <c:pt idx="15">
                  <c:v>0.55400000000000005</c:v>
                </c:pt>
                <c:pt idx="16">
                  <c:v>0.54900000000000004</c:v>
                </c:pt>
                <c:pt idx="17">
                  <c:v>0.55400000000000005</c:v>
                </c:pt>
                <c:pt idx="18">
                  <c:v>0.55900000000000005</c:v>
                </c:pt>
                <c:pt idx="19">
                  <c:v>0.56200000000000105</c:v>
                </c:pt>
                <c:pt idx="20">
                  <c:v>0.55600000000000005</c:v>
                </c:pt>
                <c:pt idx="21">
                  <c:v>0.56000000000000005</c:v>
                </c:pt>
                <c:pt idx="22">
                  <c:v>0.57199999999999995</c:v>
                </c:pt>
                <c:pt idx="23">
                  <c:v>0.61599999999999999</c:v>
                </c:pt>
                <c:pt idx="24">
                  <c:v>0.63800000000000101</c:v>
                </c:pt>
                <c:pt idx="25">
                  <c:v>0.63400000000000001</c:v>
                </c:pt>
                <c:pt idx="26">
                  <c:v>0.628</c:v>
                </c:pt>
                <c:pt idx="27">
                  <c:v>0.626</c:v>
                </c:pt>
                <c:pt idx="28">
                  <c:v>0.60399999999999998</c:v>
                </c:pt>
                <c:pt idx="29">
                  <c:v>0.57999999999999996</c:v>
                </c:pt>
                <c:pt idx="30">
                  <c:v>0.53600000000000003</c:v>
                </c:pt>
                <c:pt idx="31">
                  <c:v>0.56100000000000005</c:v>
                </c:pt>
                <c:pt idx="32">
                  <c:v>0.57199999999999995</c:v>
                </c:pt>
                <c:pt idx="33">
                  <c:v>0.60699999999999998</c:v>
                </c:pt>
                <c:pt idx="34">
                  <c:v>0.61</c:v>
                </c:pt>
                <c:pt idx="35">
                  <c:v>0.54200000000000004</c:v>
                </c:pt>
                <c:pt idx="36">
                  <c:v>0.53300000000000003</c:v>
                </c:pt>
                <c:pt idx="37">
                  <c:v>0.54300000000000004</c:v>
                </c:pt>
                <c:pt idx="38">
                  <c:v>0.59499999999999997</c:v>
                </c:pt>
                <c:pt idx="39">
                  <c:v>0.69</c:v>
                </c:pt>
                <c:pt idx="40">
                  <c:v>0.73</c:v>
                </c:pt>
                <c:pt idx="41">
                  <c:v>0.80600000000000005</c:v>
                </c:pt>
                <c:pt idx="42">
                  <c:v>0.81200000000000105</c:v>
                </c:pt>
                <c:pt idx="43">
                  <c:v>0.86</c:v>
                </c:pt>
                <c:pt idx="44">
                  <c:v>0.89600000000000002</c:v>
                </c:pt>
                <c:pt idx="45">
                  <c:v>0.93200000000000005</c:v>
                </c:pt>
                <c:pt idx="46">
                  <c:v>0.93300000000000005</c:v>
                </c:pt>
                <c:pt idx="47">
                  <c:v>0.86699999999999999</c:v>
                </c:pt>
                <c:pt idx="48">
                  <c:v>0.80700000000000005</c:v>
                </c:pt>
                <c:pt idx="49">
                  <c:v>0.75800000000000001</c:v>
                </c:pt>
                <c:pt idx="50">
                  <c:v>0.70299999999999996</c:v>
                </c:pt>
                <c:pt idx="51">
                  <c:v>0.64300000000000102</c:v>
                </c:pt>
                <c:pt idx="52">
                  <c:v>0.626</c:v>
                </c:pt>
                <c:pt idx="53">
                  <c:v>0.56599999999999995</c:v>
                </c:pt>
                <c:pt idx="54">
                  <c:v>0.54400000000000004</c:v>
                </c:pt>
                <c:pt idx="55">
                  <c:v>0.53</c:v>
                </c:pt>
                <c:pt idx="56">
                  <c:v>0.46300000000000002</c:v>
                </c:pt>
                <c:pt idx="57">
                  <c:v>0.437</c:v>
                </c:pt>
                <c:pt idx="58">
                  <c:v>0.38500000000000001</c:v>
                </c:pt>
                <c:pt idx="59">
                  <c:v>0.38300000000000001</c:v>
                </c:pt>
                <c:pt idx="60">
                  <c:v>0.39200000000000002</c:v>
                </c:pt>
                <c:pt idx="61">
                  <c:v>0.40100000000000002</c:v>
                </c:pt>
                <c:pt idx="62">
                  <c:v>0.42499999999999999</c:v>
                </c:pt>
                <c:pt idx="63">
                  <c:v>0.5</c:v>
                </c:pt>
                <c:pt idx="64">
                  <c:v>0.59</c:v>
                </c:pt>
                <c:pt idx="65">
                  <c:v>0.69</c:v>
                </c:pt>
                <c:pt idx="66">
                  <c:v>0.82699999999999996</c:v>
                </c:pt>
                <c:pt idx="67">
                  <c:v>0.91700000000000004</c:v>
                </c:pt>
                <c:pt idx="68">
                  <c:v>0.91700000000000004</c:v>
                </c:pt>
                <c:pt idx="69">
                  <c:v>0.97499999999999998</c:v>
                </c:pt>
                <c:pt idx="70">
                  <c:v>1.073</c:v>
                </c:pt>
                <c:pt idx="71">
                  <c:v>1.204</c:v>
                </c:pt>
                <c:pt idx="72">
                  <c:v>1.29</c:v>
                </c:pt>
                <c:pt idx="73">
                  <c:v>1.337</c:v>
                </c:pt>
                <c:pt idx="74">
                  <c:v>1.341</c:v>
                </c:pt>
                <c:pt idx="75">
                  <c:v>1.3560000000000001</c:v>
                </c:pt>
                <c:pt idx="76">
                  <c:v>1.35</c:v>
                </c:pt>
                <c:pt idx="77">
                  <c:v>1.319</c:v>
                </c:pt>
                <c:pt idx="78">
                  <c:v>1.272999999999999</c:v>
                </c:pt>
                <c:pt idx="79">
                  <c:v>1.1990000000000001</c:v>
                </c:pt>
                <c:pt idx="80">
                  <c:v>1.1060000000000001</c:v>
                </c:pt>
                <c:pt idx="81">
                  <c:v>0.99199999999999999</c:v>
                </c:pt>
                <c:pt idx="82">
                  <c:v>0.84799999999999998</c:v>
                </c:pt>
                <c:pt idx="83">
                  <c:v>0.72</c:v>
                </c:pt>
                <c:pt idx="84">
                  <c:v>0.63100000000000001</c:v>
                </c:pt>
                <c:pt idx="85">
                  <c:v>0.55400000000000005</c:v>
                </c:pt>
                <c:pt idx="86">
                  <c:v>0.49</c:v>
                </c:pt>
                <c:pt idx="87">
                  <c:v>0.46899999999999997</c:v>
                </c:pt>
                <c:pt idx="88">
                  <c:v>0.433</c:v>
                </c:pt>
                <c:pt idx="89">
                  <c:v>0.438</c:v>
                </c:pt>
                <c:pt idx="90">
                  <c:v>0.48099999999999998</c:v>
                </c:pt>
                <c:pt idx="91">
                  <c:v>0.54600000000000004</c:v>
                </c:pt>
                <c:pt idx="92">
                  <c:v>0.56100000000000005</c:v>
                </c:pt>
                <c:pt idx="93">
                  <c:v>0.57299999999999995</c:v>
                </c:pt>
                <c:pt idx="94">
                  <c:v>0.61099999999999999</c:v>
                </c:pt>
                <c:pt idx="95">
                  <c:v>0.65200000000000102</c:v>
                </c:pt>
                <c:pt idx="96">
                  <c:v>0.68</c:v>
                </c:pt>
                <c:pt idx="97">
                  <c:v>0.7</c:v>
                </c:pt>
                <c:pt idx="98">
                  <c:v>0.69399999999999995</c:v>
                </c:pt>
                <c:pt idx="99">
                  <c:v>0.70299999999999996</c:v>
                </c:pt>
                <c:pt idx="100">
                  <c:v>0.71199999999999997</c:v>
                </c:pt>
                <c:pt idx="101">
                  <c:v>0.71399999999999997</c:v>
                </c:pt>
                <c:pt idx="102">
                  <c:v>0.70799999999999996</c:v>
                </c:pt>
                <c:pt idx="103">
                  <c:v>0.66000000000000103</c:v>
                </c:pt>
                <c:pt idx="104">
                  <c:v>0.622</c:v>
                </c:pt>
                <c:pt idx="105">
                  <c:v>0.54400000000000004</c:v>
                </c:pt>
                <c:pt idx="106">
                  <c:v>0.51400000000000001</c:v>
                </c:pt>
                <c:pt idx="107">
                  <c:v>0.44900000000000001</c:v>
                </c:pt>
                <c:pt idx="108">
                  <c:v>0.41499999999999998</c:v>
                </c:pt>
                <c:pt idx="109">
                  <c:v>0.35899999999999999</c:v>
                </c:pt>
                <c:pt idx="110">
                  <c:v>0.35199999999999998</c:v>
                </c:pt>
                <c:pt idx="111">
                  <c:v>0.35399999999999998</c:v>
                </c:pt>
                <c:pt idx="112">
                  <c:v>0.36599999999999999</c:v>
                </c:pt>
                <c:pt idx="113">
                  <c:v>0.35699999999999998</c:v>
                </c:pt>
                <c:pt idx="114">
                  <c:v>0.34699999999999998</c:v>
                </c:pt>
                <c:pt idx="115">
                  <c:v>0.34699999999999998</c:v>
                </c:pt>
                <c:pt idx="116">
                  <c:v>0.34799999999999998</c:v>
                </c:pt>
                <c:pt idx="117">
                  <c:v>0.35299999999999998</c:v>
                </c:pt>
                <c:pt idx="118">
                  <c:v>0.373</c:v>
                </c:pt>
                <c:pt idx="119">
                  <c:v>0.313</c:v>
                </c:pt>
                <c:pt idx="120">
                  <c:v>0.308</c:v>
                </c:pt>
                <c:pt idx="121">
                  <c:v>0.29799999999999999</c:v>
                </c:pt>
                <c:pt idx="122">
                  <c:v>0.30399999999999999</c:v>
                </c:pt>
                <c:pt idx="123">
                  <c:v>0.309</c:v>
                </c:pt>
                <c:pt idx="124">
                  <c:v>0.307</c:v>
                </c:pt>
                <c:pt idx="125">
                  <c:v>0.34399999999999997</c:v>
                </c:pt>
                <c:pt idx="126">
                  <c:v>0.34799999999999998</c:v>
                </c:pt>
                <c:pt idx="127">
                  <c:v>0.35899999999999999</c:v>
                </c:pt>
                <c:pt idx="128">
                  <c:v>0.39</c:v>
                </c:pt>
                <c:pt idx="129">
                  <c:v>0.49</c:v>
                </c:pt>
                <c:pt idx="130">
                  <c:v>0.61099999999999999</c:v>
                </c:pt>
                <c:pt idx="131">
                  <c:v>0.73199999999999998</c:v>
                </c:pt>
                <c:pt idx="132">
                  <c:v>0.93600000000000005</c:v>
                </c:pt>
                <c:pt idx="133">
                  <c:v>1.087</c:v>
                </c:pt>
                <c:pt idx="134">
                  <c:v>1.173999999999999</c:v>
                </c:pt>
                <c:pt idx="135">
                  <c:v>1.29</c:v>
                </c:pt>
                <c:pt idx="136">
                  <c:v>1.341</c:v>
                </c:pt>
                <c:pt idx="137">
                  <c:v>1.500999999999999</c:v>
                </c:pt>
                <c:pt idx="138">
                  <c:v>1.5980000000000001</c:v>
                </c:pt>
                <c:pt idx="139">
                  <c:v>1.6910000000000001</c:v>
                </c:pt>
                <c:pt idx="140">
                  <c:v>1.744</c:v>
                </c:pt>
                <c:pt idx="141">
                  <c:v>1.750999999999999</c:v>
                </c:pt>
                <c:pt idx="142">
                  <c:v>1.6950000000000001</c:v>
                </c:pt>
                <c:pt idx="143">
                  <c:v>1.71</c:v>
                </c:pt>
                <c:pt idx="144">
                  <c:v>1.716</c:v>
                </c:pt>
                <c:pt idx="145">
                  <c:v>1.661999999999999</c:v>
                </c:pt>
                <c:pt idx="146">
                  <c:v>1.609</c:v>
                </c:pt>
                <c:pt idx="147">
                  <c:v>1.470999999999999</c:v>
                </c:pt>
                <c:pt idx="148">
                  <c:v>1.325</c:v>
                </c:pt>
                <c:pt idx="149">
                  <c:v>1.1240000000000001</c:v>
                </c:pt>
                <c:pt idx="150">
                  <c:v>0.98099999999999998</c:v>
                </c:pt>
                <c:pt idx="151">
                  <c:v>0.84099999999999997</c:v>
                </c:pt>
                <c:pt idx="152">
                  <c:v>0.69199999999999995</c:v>
                </c:pt>
                <c:pt idx="153">
                  <c:v>0.63900000000000101</c:v>
                </c:pt>
                <c:pt idx="154">
                  <c:v>0.62</c:v>
                </c:pt>
                <c:pt idx="155">
                  <c:v>0.60799999999999998</c:v>
                </c:pt>
                <c:pt idx="156">
                  <c:v>0.66300000000000103</c:v>
                </c:pt>
                <c:pt idx="157">
                  <c:v>0.73499999999999999</c:v>
                </c:pt>
                <c:pt idx="158">
                  <c:v>0.88700000000000001</c:v>
                </c:pt>
                <c:pt idx="159">
                  <c:v>1.099</c:v>
                </c:pt>
                <c:pt idx="160">
                  <c:v>1.268999999999999</c:v>
                </c:pt>
                <c:pt idx="161">
                  <c:v>1.3720000000000001</c:v>
                </c:pt>
                <c:pt idx="162">
                  <c:v>1.4319999999999979</c:v>
                </c:pt>
                <c:pt idx="163">
                  <c:v>1.48</c:v>
                </c:pt>
                <c:pt idx="164">
                  <c:v>1.48</c:v>
                </c:pt>
                <c:pt idx="165">
                  <c:v>1.45</c:v>
                </c:pt>
                <c:pt idx="166">
                  <c:v>1.42</c:v>
                </c:pt>
                <c:pt idx="167">
                  <c:v>1.383999999999999</c:v>
                </c:pt>
                <c:pt idx="168">
                  <c:v>1.383999999999999</c:v>
                </c:pt>
                <c:pt idx="169">
                  <c:v>1.3360000000000001</c:v>
                </c:pt>
                <c:pt idx="170">
                  <c:v>1.288</c:v>
                </c:pt>
                <c:pt idx="171">
                  <c:v>1.1930000000000001</c:v>
                </c:pt>
                <c:pt idx="172">
                  <c:v>1.0980000000000001</c:v>
                </c:pt>
                <c:pt idx="173">
                  <c:v>1.08</c:v>
                </c:pt>
                <c:pt idx="174">
                  <c:v>1.1819999999999991</c:v>
                </c:pt>
                <c:pt idx="175">
                  <c:v>1.4089999999999989</c:v>
                </c:pt>
                <c:pt idx="176">
                  <c:v>1.508</c:v>
                </c:pt>
                <c:pt idx="177">
                  <c:v>1.627999999999999</c:v>
                </c:pt>
                <c:pt idx="178">
                  <c:v>1.635999999999999</c:v>
                </c:pt>
                <c:pt idx="179">
                  <c:v>1.6240000000000001</c:v>
                </c:pt>
                <c:pt idx="180">
                  <c:v>1.625999999999999</c:v>
                </c:pt>
                <c:pt idx="181">
                  <c:v>1.609</c:v>
                </c:pt>
                <c:pt idx="182">
                  <c:v>1.621</c:v>
                </c:pt>
                <c:pt idx="183">
                  <c:v>1.5920000000000001</c:v>
                </c:pt>
                <c:pt idx="184">
                  <c:v>1.625999999999999</c:v>
                </c:pt>
                <c:pt idx="185">
                  <c:v>1.613</c:v>
                </c:pt>
                <c:pt idx="186">
                  <c:v>1.5960000000000001</c:v>
                </c:pt>
                <c:pt idx="187">
                  <c:v>1.5860000000000001</c:v>
                </c:pt>
                <c:pt idx="188">
                  <c:v>1.5660000000000001</c:v>
                </c:pt>
                <c:pt idx="189">
                  <c:v>1.548999999999999</c:v>
                </c:pt>
                <c:pt idx="190">
                  <c:v>1.534999999999999</c:v>
                </c:pt>
                <c:pt idx="191">
                  <c:v>1.518</c:v>
                </c:pt>
                <c:pt idx="192">
                  <c:v>1.516999999999999</c:v>
                </c:pt>
                <c:pt idx="193">
                  <c:v>1.516</c:v>
                </c:pt>
                <c:pt idx="194">
                  <c:v>1.538999999999999</c:v>
                </c:pt>
                <c:pt idx="195">
                  <c:v>1.548999999999999</c:v>
                </c:pt>
                <c:pt idx="196">
                  <c:v>1.476</c:v>
                </c:pt>
                <c:pt idx="197">
                  <c:v>1.472999999999999</c:v>
                </c:pt>
                <c:pt idx="198">
                  <c:v>1.4179999999999979</c:v>
                </c:pt>
                <c:pt idx="199">
                  <c:v>1.714999999999999</c:v>
                </c:pt>
                <c:pt idx="200">
                  <c:v>2.004</c:v>
                </c:pt>
                <c:pt idx="201">
                  <c:v>2.085</c:v>
                </c:pt>
                <c:pt idx="202">
                  <c:v>2.1840000000000002</c:v>
                </c:pt>
                <c:pt idx="203">
                  <c:v>2.3589999999999991</c:v>
                </c:pt>
                <c:pt idx="204">
                  <c:v>2.4929999999999981</c:v>
                </c:pt>
                <c:pt idx="205">
                  <c:v>2.5159999999999991</c:v>
                </c:pt>
                <c:pt idx="206">
                  <c:v>2.5339999999999998</c:v>
                </c:pt>
                <c:pt idx="207">
                  <c:v>2.8639999999999999</c:v>
                </c:pt>
                <c:pt idx="208">
                  <c:v>3.51</c:v>
                </c:pt>
                <c:pt idx="209">
                  <c:v>3.9509999999999992</c:v>
                </c:pt>
                <c:pt idx="210">
                  <c:v>4.22</c:v>
                </c:pt>
                <c:pt idx="211">
                  <c:v>4.3330000000000002</c:v>
                </c:pt>
                <c:pt idx="212">
                  <c:v>4.3289999999999953</c:v>
                </c:pt>
                <c:pt idx="213">
                  <c:v>4.1819999999999986</c:v>
                </c:pt>
                <c:pt idx="214">
                  <c:v>3.9910000000000001</c:v>
                </c:pt>
                <c:pt idx="215">
                  <c:v>3.896999999999998</c:v>
                </c:pt>
                <c:pt idx="216">
                  <c:v>3.8339999999999992</c:v>
                </c:pt>
                <c:pt idx="217">
                  <c:v>3.7250000000000001</c:v>
                </c:pt>
                <c:pt idx="218">
                  <c:v>3.5049999999999999</c:v>
                </c:pt>
                <c:pt idx="219">
                  <c:v>3.3019999999999992</c:v>
                </c:pt>
                <c:pt idx="220">
                  <c:v>3.2840000000000011</c:v>
                </c:pt>
                <c:pt idx="221">
                  <c:v>3.2330000000000001</c:v>
                </c:pt>
                <c:pt idx="222">
                  <c:v>3.1269999999999998</c:v>
                </c:pt>
                <c:pt idx="223">
                  <c:v>3.0759999999999992</c:v>
                </c:pt>
                <c:pt idx="224">
                  <c:v>3.0649999999999999</c:v>
                </c:pt>
                <c:pt idx="225">
                  <c:v>3.024</c:v>
                </c:pt>
                <c:pt idx="226">
                  <c:v>3.0259999999999998</c:v>
                </c:pt>
                <c:pt idx="227">
                  <c:v>3.0950000000000002</c:v>
                </c:pt>
                <c:pt idx="228">
                  <c:v>3.1880000000000002</c:v>
                </c:pt>
                <c:pt idx="229">
                  <c:v>3.0840000000000001</c:v>
                </c:pt>
                <c:pt idx="230">
                  <c:v>3.0489999999999999</c:v>
                </c:pt>
                <c:pt idx="231">
                  <c:v>3.0609999999999999</c:v>
                </c:pt>
                <c:pt idx="232">
                  <c:v>3.137</c:v>
                </c:pt>
                <c:pt idx="233">
                  <c:v>3.0750000000000002</c:v>
                </c:pt>
                <c:pt idx="234">
                  <c:v>2.9489999999999998</c:v>
                </c:pt>
                <c:pt idx="235">
                  <c:v>2.8620000000000001</c:v>
                </c:pt>
                <c:pt idx="236">
                  <c:v>2.7090000000000001</c:v>
                </c:pt>
                <c:pt idx="237">
                  <c:v>2.3959999999999981</c:v>
                </c:pt>
                <c:pt idx="238">
                  <c:v>1.9370000000000001</c:v>
                </c:pt>
                <c:pt idx="239">
                  <c:v>1.6879999999999991</c:v>
                </c:pt>
                <c:pt idx="240">
                  <c:v>1.5629999999999991</c:v>
                </c:pt>
                <c:pt idx="241">
                  <c:v>1.3620000000000001</c:v>
                </c:pt>
                <c:pt idx="242">
                  <c:v>1.478999999999999</c:v>
                </c:pt>
                <c:pt idx="243">
                  <c:v>1.649</c:v>
                </c:pt>
                <c:pt idx="244">
                  <c:v>1.681</c:v>
                </c:pt>
                <c:pt idx="245">
                  <c:v>1.702</c:v>
                </c:pt>
                <c:pt idx="246">
                  <c:v>1.889</c:v>
                </c:pt>
                <c:pt idx="247">
                  <c:v>2.165</c:v>
                </c:pt>
                <c:pt idx="248">
                  <c:v>2.56</c:v>
                </c:pt>
                <c:pt idx="249">
                  <c:v>2.7589999999999999</c:v>
                </c:pt>
                <c:pt idx="250">
                  <c:v>2.8719999999999981</c:v>
                </c:pt>
                <c:pt idx="251">
                  <c:v>2.9749999999999992</c:v>
                </c:pt>
                <c:pt idx="252">
                  <c:v>3.0219999999999998</c:v>
                </c:pt>
                <c:pt idx="253">
                  <c:v>2.9609999999999999</c:v>
                </c:pt>
                <c:pt idx="254">
                  <c:v>2.892999999999998</c:v>
                </c:pt>
                <c:pt idx="255">
                  <c:v>2.7669999999999999</c:v>
                </c:pt>
                <c:pt idx="256">
                  <c:v>2.734</c:v>
                </c:pt>
                <c:pt idx="257">
                  <c:v>2.6110000000000002</c:v>
                </c:pt>
                <c:pt idx="258">
                  <c:v>2.4780000000000002</c:v>
                </c:pt>
                <c:pt idx="259">
                  <c:v>2.3199999999999981</c:v>
                </c:pt>
                <c:pt idx="260">
                  <c:v>2.101</c:v>
                </c:pt>
                <c:pt idx="261">
                  <c:v>1.871</c:v>
                </c:pt>
                <c:pt idx="262">
                  <c:v>1.700999999999999</c:v>
                </c:pt>
                <c:pt idx="263">
                  <c:v>1.5840000000000001</c:v>
                </c:pt>
                <c:pt idx="264">
                  <c:v>1.54</c:v>
                </c:pt>
                <c:pt idx="265">
                  <c:v>1.528</c:v>
                </c:pt>
                <c:pt idx="266">
                  <c:v>1.498999999999999</c:v>
                </c:pt>
                <c:pt idx="267">
                  <c:v>1.8460000000000001</c:v>
                </c:pt>
                <c:pt idx="268">
                  <c:v>2.2269999999999999</c:v>
                </c:pt>
                <c:pt idx="269">
                  <c:v>2.4830000000000001</c:v>
                </c:pt>
                <c:pt idx="270">
                  <c:v>2.6379999999999999</c:v>
                </c:pt>
                <c:pt idx="271">
                  <c:v>2.9089999999999998</c:v>
                </c:pt>
                <c:pt idx="272">
                  <c:v>3.069</c:v>
                </c:pt>
                <c:pt idx="273">
                  <c:v>3.1349999999999998</c:v>
                </c:pt>
                <c:pt idx="274">
                  <c:v>3.2160000000000002</c:v>
                </c:pt>
                <c:pt idx="275">
                  <c:v>3.2930000000000001</c:v>
                </c:pt>
                <c:pt idx="276">
                  <c:v>3.4329999999999981</c:v>
                </c:pt>
                <c:pt idx="277">
                  <c:v>3.581</c:v>
                </c:pt>
                <c:pt idx="278">
                  <c:v>3.7440000000000002</c:v>
                </c:pt>
                <c:pt idx="279">
                  <c:v>3.9159999999999981</c:v>
                </c:pt>
                <c:pt idx="280">
                  <c:v>3.9430000000000001</c:v>
                </c:pt>
                <c:pt idx="281">
                  <c:v>3.9020000000000001</c:v>
                </c:pt>
                <c:pt idx="282">
                  <c:v>3.722</c:v>
                </c:pt>
                <c:pt idx="283">
                  <c:v>3.3519999999999981</c:v>
                </c:pt>
                <c:pt idx="284">
                  <c:v>3.1190000000000002</c:v>
                </c:pt>
                <c:pt idx="285">
                  <c:v>2.9209999999999998</c:v>
                </c:pt>
                <c:pt idx="286">
                  <c:v>2.863</c:v>
                </c:pt>
                <c:pt idx="287">
                  <c:v>2.8389999999999982</c:v>
                </c:pt>
                <c:pt idx="288">
                  <c:v>3.2109999999999999</c:v>
                </c:pt>
                <c:pt idx="289">
                  <c:v>3.4369999999999981</c:v>
                </c:pt>
                <c:pt idx="290">
                  <c:v>3.4609999999999999</c:v>
                </c:pt>
                <c:pt idx="291">
                  <c:v>3.3549999999999982</c:v>
                </c:pt>
                <c:pt idx="292">
                  <c:v>3.3919999999999981</c:v>
                </c:pt>
                <c:pt idx="293">
                  <c:v>3.1960000000000002</c:v>
                </c:pt>
                <c:pt idx="294">
                  <c:v>3.0049999999999999</c:v>
                </c:pt>
                <c:pt idx="295">
                  <c:v>2.7149999999999999</c:v>
                </c:pt>
                <c:pt idx="296">
                  <c:v>2.4689999999999999</c:v>
                </c:pt>
                <c:pt idx="297">
                  <c:v>2.3410000000000002</c:v>
                </c:pt>
                <c:pt idx="298">
                  <c:v>2.145</c:v>
                </c:pt>
                <c:pt idx="299">
                  <c:v>2.089</c:v>
                </c:pt>
                <c:pt idx="300">
                  <c:v>2.097</c:v>
                </c:pt>
                <c:pt idx="301">
                  <c:v>2.1040000000000001</c:v>
                </c:pt>
                <c:pt idx="302">
                  <c:v>2.081</c:v>
                </c:pt>
                <c:pt idx="303">
                  <c:v>1.8560000000000001</c:v>
                </c:pt>
                <c:pt idx="304">
                  <c:v>1.548</c:v>
                </c:pt>
                <c:pt idx="305">
                  <c:v>1.510999999999999</c:v>
                </c:pt>
                <c:pt idx="306">
                  <c:v>1.81</c:v>
                </c:pt>
                <c:pt idx="307">
                  <c:v>2.242</c:v>
                </c:pt>
                <c:pt idx="308">
                  <c:v>2.352999999999998</c:v>
                </c:pt>
                <c:pt idx="309">
                  <c:v>2.1640000000000001</c:v>
                </c:pt>
                <c:pt idx="310">
                  <c:v>2.1349999999999998</c:v>
                </c:pt>
                <c:pt idx="311">
                  <c:v>2.1520000000000001</c:v>
                </c:pt>
                <c:pt idx="312">
                  <c:v>2.105</c:v>
                </c:pt>
                <c:pt idx="313">
                  <c:v>2.1509999999999998</c:v>
                </c:pt>
                <c:pt idx="314">
                  <c:v>2.1520000000000001</c:v>
                </c:pt>
                <c:pt idx="315">
                  <c:v>2.1589999999999998</c:v>
                </c:pt>
                <c:pt idx="316">
                  <c:v>2.093</c:v>
                </c:pt>
                <c:pt idx="317">
                  <c:v>2.0830000000000002</c:v>
                </c:pt>
                <c:pt idx="318">
                  <c:v>2.0299999999999998</c:v>
                </c:pt>
                <c:pt idx="319">
                  <c:v>2.0179999999999998</c:v>
                </c:pt>
                <c:pt idx="320">
                  <c:v>2.04</c:v>
                </c:pt>
                <c:pt idx="321">
                  <c:v>2.0609999999999999</c:v>
                </c:pt>
                <c:pt idx="322">
                  <c:v>2.0390000000000001</c:v>
                </c:pt>
                <c:pt idx="323">
                  <c:v>1.825</c:v>
                </c:pt>
                <c:pt idx="324">
                  <c:v>1.726</c:v>
                </c:pt>
                <c:pt idx="325">
                  <c:v>1.8220000000000001</c:v>
                </c:pt>
                <c:pt idx="326">
                  <c:v>2.0529999999999982</c:v>
                </c:pt>
                <c:pt idx="327">
                  <c:v>2.3690000000000002</c:v>
                </c:pt>
                <c:pt idx="328">
                  <c:v>2.61</c:v>
                </c:pt>
                <c:pt idx="329">
                  <c:v>2.8359999999999981</c:v>
                </c:pt>
                <c:pt idx="330">
                  <c:v>2.8410000000000002</c:v>
                </c:pt>
                <c:pt idx="331">
                  <c:v>2.827</c:v>
                </c:pt>
                <c:pt idx="332">
                  <c:v>2.8210000000000002</c:v>
                </c:pt>
                <c:pt idx="333">
                  <c:v>2.7759999999999998</c:v>
                </c:pt>
                <c:pt idx="334">
                  <c:v>2.7170000000000001</c:v>
                </c:pt>
                <c:pt idx="335">
                  <c:v>2.6829999999999998</c:v>
                </c:pt>
                <c:pt idx="336">
                  <c:v>2.6909999999999998</c:v>
                </c:pt>
                <c:pt idx="337">
                  <c:v>2.6259999999999999</c:v>
                </c:pt>
                <c:pt idx="338">
                  <c:v>2.2549999999999999</c:v>
                </c:pt>
                <c:pt idx="339">
                  <c:v>1.865</c:v>
                </c:pt>
                <c:pt idx="340">
                  <c:v>1.8169999999999991</c:v>
                </c:pt>
                <c:pt idx="341">
                  <c:v>1.752999999999999</c:v>
                </c:pt>
                <c:pt idx="342">
                  <c:v>1.875</c:v>
                </c:pt>
                <c:pt idx="343">
                  <c:v>1.873</c:v>
                </c:pt>
                <c:pt idx="344">
                  <c:v>1.802</c:v>
                </c:pt>
                <c:pt idx="345">
                  <c:v>1.754999999999999</c:v>
                </c:pt>
                <c:pt idx="346">
                  <c:v>1.738999999999999</c:v>
                </c:pt>
                <c:pt idx="347">
                  <c:v>1.746999999999999</c:v>
                </c:pt>
                <c:pt idx="348">
                  <c:v>1.706999999999999</c:v>
                </c:pt>
                <c:pt idx="349">
                  <c:v>1.6160000000000001</c:v>
                </c:pt>
                <c:pt idx="350">
                  <c:v>1.528999999999999</c:v>
                </c:pt>
                <c:pt idx="351">
                  <c:v>1.538</c:v>
                </c:pt>
                <c:pt idx="352">
                  <c:v>1.534</c:v>
                </c:pt>
                <c:pt idx="353">
                  <c:v>1.548999999999999</c:v>
                </c:pt>
                <c:pt idx="354">
                  <c:v>1.536999999999999</c:v>
                </c:pt>
                <c:pt idx="355">
                  <c:v>1.492</c:v>
                </c:pt>
                <c:pt idx="356">
                  <c:v>1.21</c:v>
                </c:pt>
                <c:pt idx="357">
                  <c:v>1.0580000000000001</c:v>
                </c:pt>
                <c:pt idx="358">
                  <c:v>1.1140000000000001</c:v>
                </c:pt>
                <c:pt idx="359">
                  <c:v>1.145</c:v>
                </c:pt>
                <c:pt idx="360">
                  <c:v>1.1940000000000011</c:v>
                </c:pt>
                <c:pt idx="361">
                  <c:v>1.202999999999999</c:v>
                </c:pt>
                <c:pt idx="362">
                  <c:v>1.282</c:v>
                </c:pt>
                <c:pt idx="363">
                  <c:v>1.222</c:v>
                </c:pt>
                <c:pt idx="364">
                  <c:v>1.252</c:v>
                </c:pt>
                <c:pt idx="365">
                  <c:v>1.232</c:v>
                </c:pt>
                <c:pt idx="366">
                  <c:v>1.1839999999999991</c:v>
                </c:pt>
                <c:pt idx="367">
                  <c:v>1.159999999999999</c:v>
                </c:pt>
                <c:pt idx="368">
                  <c:v>1.157</c:v>
                </c:pt>
                <c:pt idx="369">
                  <c:v>1.1839999999999991</c:v>
                </c:pt>
                <c:pt idx="370">
                  <c:v>1.226999999999999</c:v>
                </c:pt>
                <c:pt idx="371">
                  <c:v>1.173999999999999</c:v>
                </c:pt>
                <c:pt idx="372">
                  <c:v>1.107</c:v>
                </c:pt>
                <c:pt idx="373">
                  <c:v>1.036</c:v>
                </c:pt>
                <c:pt idx="374">
                  <c:v>0.90200000000000002</c:v>
                </c:pt>
                <c:pt idx="375">
                  <c:v>0.83099999999999996</c:v>
                </c:pt>
                <c:pt idx="376">
                  <c:v>0.748</c:v>
                </c:pt>
                <c:pt idx="377">
                  <c:v>0.66200000000000103</c:v>
                </c:pt>
                <c:pt idx="378">
                  <c:v>0.66300000000000103</c:v>
                </c:pt>
                <c:pt idx="379">
                  <c:v>0.64400000000000102</c:v>
                </c:pt>
                <c:pt idx="380">
                  <c:v>0.67100000000000104</c:v>
                </c:pt>
                <c:pt idx="381">
                  <c:v>0.90200000000000002</c:v>
                </c:pt>
                <c:pt idx="382">
                  <c:v>1.1859999999999991</c:v>
                </c:pt>
                <c:pt idx="383">
                  <c:v>1.387999999999999</c:v>
                </c:pt>
                <c:pt idx="384">
                  <c:v>1.442999999999999</c:v>
                </c:pt>
                <c:pt idx="385">
                  <c:v>1.492999999999999</c:v>
                </c:pt>
                <c:pt idx="386">
                  <c:v>1.486999999999999</c:v>
                </c:pt>
                <c:pt idx="387">
                  <c:v>1.625999999999999</c:v>
                </c:pt>
                <c:pt idx="388">
                  <c:v>1.6830000000000001</c:v>
                </c:pt>
                <c:pt idx="389">
                  <c:v>1.6960000000000011</c:v>
                </c:pt>
                <c:pt idx="390">
                  <c:v>1.75</c:v>
                </c:pt>
                <c:pt idx="391">
                  <c:v>1.901</c:v>
                </c:pt>
                <c:pt idx="392">
                  <c:v>1.9830000000000001</c:v>
                </c:pt>
                <c:pt idx="393">
                  <c:v>1.89</c:v>
                </c:pt>
                <c:pt idx="394">
                  <c:v>1.925999999999999</c:v>
                </c:pt>
                <c:pt idx="395">
                  <c:v>1.9960000000000011</c:v>
                </c:pt>
                <c:pt idx="396">
                  <c:v>1.9410000000000001</c:v>
                </c:pt>
                <c:pt idx="397">
                  <c:v>1.873</c:v>
                </c:pt>
                <c:pt idx="398">
                  <c:v>1.9359999999999991</c:v>
                </c:pt>
                <c:pt idx="399">
                  <c:v>1.9810000000000001</c:v>
                </c:pt>
                <c:pt idx="400">
                  <c:v>1.9450000000000001</c:v>
                </c:pt>
                <c:pt idx="401">
                  <c:v>1.909</c:v>
                </c:pt>
                <c:pt idx="402">
                  <c:v>1.9780000000000011</c:v>
                </c:pt>
                <c:pt idx="403">
                  <c:v>2.09</c:v>
                </c:pt>
                <c:pt idx="404">
                  <c:v>2.2880000000000011</c:v>
                </c:pt>
                <c:pt idx="405">
                  <c:v>2.3349999999999982</c:v>
                </c:pt>
                <c:pt idx="406">
                  <c:v>2.4209999999999998</c:v>
                </c:pt>
                <c:pt idx="407">
                  <c:v>2.234</c:v>
                </c:pt>
                <c:pt idx="408">
                  <c:v>2.1549999999999998</c:v>
                </c:pt>
                <c:pt idx="409">
                  <c:v>2.1059999999999999</c:v>
                </c:pt>
                <c:pt idx="410">
                  <c:v>1.82</c:v>
                </c:pt>
                <c:pt idx="411">
                  <c:v>1.6240000000000001</c:v>
                </c:pt>
                <c:pt idx="412">
                  <c:v>1.633999999999999</c:v>
                </c:pt>
                <c:pt idx="413">
                  <c:v>1.5620000000000001</c:v>
                </c:pt>
                <c:pt idx="414">
                  <c:v>1.288999999999999</c:v>
                </c:pt>
                <c:pt idx="415">
                  <c:v>1.109</c:v>
                </c:pt>
                <c:pt idx="416">
                  <c:v>1.012999999999999</c:v>
                </c:pt>
                <c:pt idx="417">
                  <c:v>0.89800000000000002</c:v>
                </c:pt>
                <c:pt idx="418">
                  <c:v>0.80300000000000005</c:v>
                </c:pt>
                <c:pt idx="419">
                  <c:v>0.80800000000000005</c:v>
                </c:pt>
                <c:pt idx="420">
                  <c:v>0.88100000000000001</c:v>
                </c:pt>
                <c:pt idx="421">
                  <c:v>0.90300000000000002</c:v>
                </c:pt>
                <c:pt idx="422">
                  <c:v>0.86399999999999999</c:v>
                </c:pt>
                <c:pt idx="423">
                  <c:v>0.88100000000000001</c:v>
                </c:pt>
                <c:pt idx="424">
                  <c:v>0.879000000000001</c:v>
                </c:pt>
                <c:pt idx="425">
                  <c:v>0.878000000000001</c:v>
                </c:pt>
                <c:pt idx="426">
                  <c:v>0.88500000000000001</c:v>
                </c:pt>
                <c:pt idx="427">
                  <c:v>0.88</c:v>
                </c:pt>
                <c:pt idx="428">
                  <c:v>0.88500000000000001</c:v>
                </c:pt>
                <c:pt idx="429">
                  <c:v>0.872000000000001</c:v>
                </c:pt>
                <c:pt idx="430">
                  <c:v>0.9</c:v>
                </c:pt>
                <c:pt idx="431">
                  <c:v>0.85699999999999998</c:v>
                </c:pt>
                <c:pt idx="432">
                  <c:v>0.82399999999999995</c:v>
                </c:pt>
                <c:pt idx="433">
                  <c:v>0.88300000000000001</c:v>
                </c:pt>
                <c:pt idx="434">
                  <c:v>0.96</c:v>
                </c:pt>
                <c:pt idx="435">
                  <c:v>0.91900000000000004</c:v>
                </c:pt>
                <c:pt idx="436">
                  <c:v>0.90800000000000003</c:v>
                </c:pt>
                <c:pt idx="437">
                  <c:v>0.84099999999999997</c:v>
                </c:pt>
                <c:pt idx="438">
                  <c:v>0.82899999999999996</c:v>
                </c:pt>
                <c:pt idx="439">
                  <c:v>0.83299999999999996</c:v>
                </c:pt>
                <c:pt idx="440">
                  <c:v>0.84399999999999997</c:v>
                </c:pt>
                <c:pt idx="441">
                  <c:v>0.84899999999999998</c:v>
                </c:pt>
                <c:pt idx="442">
                  <c:v>0.83499999999999996</c:v>
                </c:pt>
                <c:pt idx="443">
                  <c:v>0.86399999999999999</c:v>
                </c:pt>
                <c:pt idx="444">
                  <c:v>0.86699999999999999</c:v>
                </c:pt>
                <c:pt idx="445">
                  <c:v>0.88800000000000001</c:v>
                </c:pt>
                <c:pt idx="446">
                  <c:v>0.92600000000000005</c:v>
                </c:pt>
                <c:pt idx="447">
                  <c:v>1.02</c:v>
                </c:pt>
                <c:pt idx="448">
                  <c:v>1.069</c:v>
                </c:pt>
                <c:pt idx="449">
                  <c:v>1.05</c:v>
                </c:pt>
                <c:pt idx="450">
                  <c:v>0.996</c:v>
                </c:pt>
                <c:pt idx="451">
                  <c:v>0.88</c:v>
                </c:pt>
                <c:pt idx="452">
                  <c:v>0.84899999999999998</c:v>
                </c:pt>
                <c:pt idx="453">
                  <c:v>0.90100000000000002</c:v>
                </c:pt>
                <c:pt idx="454">
                  <c:v>0.95399999999999996</c:v>
                </c:pt>
                <c:pt idx="455">
                  <c:v>0.97599999999999998</c:v>
                </c:pt>
                <c:pt idx="456">
                  <c:v>0.96599999999999997</c:v>
                </c:pt>
                <c:pt idx="457">
                  <c:v>0.90900000000000003</c:v>
                </c:pt>
                <c:pt idx="458">
                  <c:v>0.80400000000000005</c:v>
                </c:pt>
                <c:pt idx="459">
                  <c:v>0.69099999999999995</c:v>
                </c:pt>
                <c:pt idx="460">
                  <c:v>0.70399999999999996</c:v>
                </c:pt>
                <c:pt idx="461">
                  <c:v>0.67100000000000104</c:v>
                </c:pt>
                <c:pt idx="462">
                  <c:v>0.67500000000000104</c:v>
                </c:pt>
                <c:pt idx="463">
                  <c:v>0.66600000000000104</c:v>
                </c:pt>
                <c:pt idx="464">
                  <c:v>0.68899999999999995</c:v>
                </c:pt>
                <c:pt idx="465">
                  <c:v>0.68600000000000005</c:v>
                </c:pt>
                <c:pt idx="466">
                  <c:v>0.71099999999999997</c:v>
                </c:pt>
                <c:pt idx="467">
                  <c:v>0.74199999999999999</c:v>
                </c:pt>
                <c:pt idx="468">
                  <c:v>0.74</c:v>
                </c:pt>
                <c:pt idx="469">
                  <c:v>0.754</c:v>
                </c:pt>
                <c:pt idx="470">
                  <c:v>0.83299999999999996</c:v>
                </c:pt>
                <c:pt idx="471">
                  <c:v>0.84599999999999997</c:v>
                </c:pt>
                <c:pt idx="472">
                  <c:v>0.85899999999999999</c:v>
                </c:pt>
                <c:pt idx="473">
                  <c:v>0.86599999999999999</c:v>
                </c:pt>
                <c:pt idx="474">
                  <c:v>0.85499999999999998</c:v>
                </c:pt>
                <c:pt idx="475">
                  <c:v>0.84499999999999997</c:v>
                </c:pt>
                <c:pt idx="476">
                  <c:v>1</c:v>
                </c:pt>
                <c:pt idx="477">
                  <c:v>1.0660000000000001</c:v>
                </c:pt>
                <c:pt idx="478">
                  <c:v>1.1960000000000011</c:v>
                </c:pt>
                <c:pt idx="479">
                  <c:v>1.335</c:v>
                </c:pt>
                <c:pt idx="480">
                  <c:v>1.4349999999999989</c:v>
                </c:pt>
                <c:pt idx="481">
                  <c:v>1.516999999999999</c:v>
                </c:pt>
                <c:pt idx="482">
                  <c:v>1.530999999999999</c:v>
                </c:pt>
                <c:pt idx="483">
                  <c:v>1.538999999999999</c:v>
                </c:pt>
                <c:pt idx="484">
                  <c:v>1.5920000000000001</c:v>
                </c:pt>
                <c:pt idx="485">
                  <c:v>1.639</c:v>
                </c:pt>
                <c:pt idx="486">
                  <c:v>1.6890000000000001</c:v>
                </c:pt>
                <c:pt idx="487">
                  <c:v>1.655</c:v>
                </c:pt>
                <c:pt idx="488">
                  <c:v>1.5760000000000001</c:v>
                </c:pt>
                <c:pt idx="489">
                  <c:v>1.536999999999999</c:v>
                </c:pt>
                <c:pt idx="490">
                  <c:v>1.486999999999999</c:v>
                </c:pt>
                <c:pt idx="491">
                  <c:v>1.323</c:v>
                </c:pt>
                <c:pt idx="492">
                  <c:v>1.167</c:v>
                </c:pt>
                <c:pt idx="493">
                  <c:v>1.038999999999999</c:v>
                </c:pt>
                <c:pt idx="494">
                  <c:v>0.86499999999999999</c:v>
                </c:pt>
                <c:pt idx="495">
                  <c:v>0.69199999999999995</c:v>
                </c:pt>
                <c:pt idx="496">
                  <c:v>0.52</c:v>
                </c:pt>
                <c:pt idx="497">
                  <c:v>0.53300000000000003</c:v>
                </c:pt>
                <c:pt idx="498">
                  <c:v>0.53800000000000003</c:v>
                </c:pt>
                <c:pt idx="499">
                  <c:v>0.55900000000000005</c:v>
                </c:pt>
                <c:pt idx="500">
                  <c:v>0.63600000000000001</c:v>
                </c:pt>
                <c:pt idx="501">
                  <c:v>0.71899999999999997</c:v>
                </c:pt>
                <c:pt idx="502">
                  <c:v>0.79200000000000004</c:v>
                </c:pt>
                <c:pt idx="503">
                  <c:v>0.85099999999999998</c:v>
                </c:pt>
                <c:pt idx="504">
                  <c:v>0.88900000000000001</c:v>
                </c:pt>
                <c:pt idx="505">
                  <c:v>0.90700000000000003</c:v>
                </c:pt>
                <c:pt idx="506">
                  <c:v>0.91100000000000003</c:v>
                </c:pt>
                <c:pt idx="507">
                  <c:v>0.89300000000000002</c:v>
                </c:pt>
                <c:pt idx="508">
                  <c:v>0.88600000000000001</c:v>
                </c:pt>
                <c:pt idx="509">
                  <c:v>0.88500000000000001</c:v>
                </c:pt>
                <c:pt idx="510">
                  <c:v>0.89700000000000002</c:v>
                </c:pt>
                <c:pt idx="511">
                  <c:v>0.90800000000000003</c:v>
                </c:pt>
                <c:pt idx="512">
                  <c:v>0.91600000000000004</c:v>
                </c:pt>
                <c:pt idx="513">
                  <c:v>0.92800000000000005</c:v>
                </c:pt>
                <c:pt idx="514">
                  <c:v>0.92300000000000004</c:v>
                </c:pt>
                <c:pt idx="515">
                  <c:v>0.85299999999999998</c:v>
                </c:pt>
                <c:pt idx="516">
                  <c:v>0.85399999999999998</c:v>
                </c:pt>
                <c:pt idx="517">
                  <c:v>0.98599999999999999</c:v>
                </c:pt>
                <c:pt idx="518">
                  <c:v>1.030999999999999</c:v>
                </c:pt>
                <c:pt idx="519">
                  <c:v>1.133</c:v>
                </c:pt>
                <c:pt idx="520">
                  <c:v>1.202999999999999</c:v>
                </c:pt>
                <c:pt idx="521">
                  <c:v>1.266</c:v>
                </c:pt>
                <c:pt idx="522">
                  <c:v>1.323</c:v>
                </c:pt>
                <c:pt idx="523">
                  <c:v>1.3069999999999991</c:v>
                </c:pt>
                <c:pt idx="524">
                  <c:v>1.296999999999999</c:v>
                </c:pt>
                <c:pt idx="525">
                  <c:v>1.214</c:v>
                </c:pt>
                <c:pt idx="526">
                  <c:v>1.1100000000000001</c:v>
                </c:pt>
                <c:pt idx="527">
                  <c:v>1.026999999999999</c:v>
                </c:pt>
                <c:pt idx="528">
                  <c:v>0.95299999999999996</c:v>
                </c:pt>
                <c:pt idx="529">
                  <c:v>0.84899999999999998</c:v>
                </c:pt>
                <c:pt idx="530">
                  <c:v>0.76400000000000101</c:v>
                </c:pt>
                <c:pt idx="531">
                  <c:v>0.73</c:v>
                </c:pt>
                <c:pt idx="532">
                  <c:v>0.79900000000000004</c:v>
                </c:pt>
                <c:pt idx="533">
                  <c:v>0.874000000000001</c:v>
                </c:pt>
                <c:pt idx="534">
                  <c:v>0.95799999999999996</c:v>
                </c:pt>
                <c:pt idx="535">
                  <c:v>0.93300000000000005</c:v>
                </c:pt>
                <c:pt idx="536">
                  <c:v>0.85699999999999998</c:v>
                </c:pt>
                <c:pt idx="537">
                  <c:v>0.84499999999999997</c:v>
                </c:pt>
                <c:pt idx="538">
                  <c:v>0.86099999999999999</c:v>
                </c:pt>
                <c:pt idx="539">
                  <c:v>0.84899999999999998</c:v>
                </c:pt>
                <c:pt idx="540">
                  <c:v>0.86599999999999999</c:v>
                </c:pt>
                <c:pt idx="541">
                  <c:v>0.88500000000000001</c:v>
                </c:pt>
                <c:pt idx="542">
                  <c:v>0.9</c:v>
                </c:pt>
                <c:pt idx="543">
                  <c:v>0.91</c:v>
                </c:pt>
                <c:pt idx="544">
                  <c:v>0.99299999999999999</c:v>
                </c:pt>
                <c:pt idx="545">
                  <c:v>1.008999999999999</c:v>
                </c:pt>
                <c:pt idx="546">
                  <c:v>1.026999999999999</c:v>
                </c:pt>
                <c:pt idx="547">
                  <c:v>1.0620000000000001</c:v>
                </c:pt>
                <c:pt idx="548">
                  <c:v>1.097</c:v>
                </c:pt>
                <c:pt idx="549">
                  <c:v>1.05</c:v>
                </c:pt>
                <c:pt idx="550">
                  <c:v>1.012999999999999</c:v>
                </c:pt>
                <c:pt idx="551">
                  <c:v>1.012999999999999</c:v>
                </c:pt>
                <c:pt idx="552">
                  <c:v>1.0860000000000001</c:v>
                </c:pt>
                <c:pt idx="553">
                  <c:v>1.218</c:v>
                </c:pt>
                <c:pt idx="554">
                  <c:v>1.359</c:v>
                </c:pt>
                <c:pt idx="555">
                  <c:v>1.47</c:v>
                </c:pt>
                <c:pt idx="556">
                  <c:v>1.62</c:v>
                </c:pt>
                <c:pt idx="557">
                  <c:v>1.659</c:v>
                </c:pt>
                <c:pt idx="558">
                  <c:v>1.544</c:v>
                </c:pt>
                <c:pt idx="559">
                  <c:v>1.542</c:v>
                </c:pt>
                <c:pt idx="560">
                  <c:v>1.4249999999999989</c:v>
                </c:pt>
                <c:pt idx="561">
                  <c:v>1.375999999999999</c:v>
                </c:pt>
                <c:pt idx="562">
                  <c:v>1.3420000000000001</c:v>
                </c:pt>
                <c:pt idx="563">
                  <c:v>1.298999999999999</c:v>
                </c:pt>
                <c:pt idx="564">
                  <c:v>1.268</c:v>
                </c:pt>
                <c:pt idx="565">
                  <c:v>1.266999999999999</c:v>
                </c:pt>
                <c:pt idx="566">
                  <c:v>1.1980000000000011</c:v>
                </c:pt>
                <c:pt idx="567">
                  <c:v>1.07</c:v>
                </c:pt>
                <c:pt idx="568">
                  <c:v>1.042999999999999</c:v>
                </c:pt>
                <c:pt idx="569">
                  <c:v>0.98699999999999999</c:v>
                </c:pt>
                <c:pt idx="570">
                  <c:v>0.84899999999999998</c:v>
                </c:pt>
                <c:pt idx="571">
                  <c:v>0.65600000000000103</c:v>
                </c:pt>
                <c:pt idx="572">
                  <c:v>0.49199999999999999</c:v>
                </c:pt>
                <c:pt idx="573">
                  <c:v>0.41299999999999998</c:v>
                </c:pt>
                <c:pt idx="574">
                  <c:v>0.40300000000000002</c:v>
                </c:pt>
                <c:pt idx="575">
                  <c:v>0.46</c:v>
                </c:pt>
                <c:pt idx="576">
                  <c:v>0.52900000000000003</c:v>
                </c:pt>
                <c:pt idx="577">
                  <c:v>0.58199999999999996</c:v>
                </c:pt>
                <c:pt idx="578">
                  <c:v>0.60099999999999998</c:v>
                </c:pt>
                <c:pt idx="579">
                  <c:v>0.58899999999999997</c:v>
                </c:pt>
                <c:pt idx="580">
                  <c:v>0.58499999999999996</c:v>
                </c:pt>
                <c:pt idx="581">
                  <c:v>0.56699999999999995</c:v>
                </c:pt>
                <c:pt idx="582">
                  <c:v>0.56200000000000105</c:v>
                </c:pt>
                <c:pt idx="583">
                  <c:v>0.55500000000000005</c:v>
                </c:pt>
                <c:pt idx="584">
                  <c:v>0.54800000000000004</c:v>
                </c:pt>
                <c:pt idx="585">
                  <c:v>0.56899999999999995</c:v>
                </c:pt>
                <c:pt idx="586">
                  <c:v>0.57500000000000095</c:v>
                </c:pt>
                <c:pt idx="587">
                  <c:v>0.57700000000000096</c:v>
                </c:pt>
                <c:pt idx="588">
                  <c:v>0.49399999999999999</c:v>
                </c:pt>
                <c:pt idx="589">
                  <c:v>0.47899999999999998</c:v>
                </c:pt>
                <c:pt idx="590">
                  <c:v>0.47099999999999997</c:v>
                </c:pt>
                <c:pt idx="591">
                  <c:v>0.52400000000000002</c:v>
                </c:pt>
                <c:pt idx="592">
                  <c:v>0.61</c:v>
                </c:pt>
                <c:pt idx="593">
                  <c:v>0.64800000000000102</c:v>
                </c:pt>
                <c:pt idx="594">
                  <c:v>0.68600000000000005</c:v>
                </c:pt>
                <c:pt idx="595">
                  <c:v>0.71499999999999997</c:v>
                </c:pt>
                <c:pt idx="596">
                  <c:v>0.8</c:v>
                </c:pt>
                <c:pt idx="597">
                  <c:v>1.069</c:v>
                </c:pt>
                <c:pt idx="598">
                  <c:v>1.444999999999999</c:v>
                </c:pt>
                <c:pt idx="599">
                  <c:v>1.873</c:v>
                </c:pt>
                <c:pt idx="600">
                  <c:v>1.9960000000000011</c:v>
                </c:pt>
                <c:pt idx="601">
                  <c:v>2.0559999999999992</c:v>
                </c:pt>
                <c:pt idx="602">
                  <c:v>2.08</c:v>
                </c:pt>
                <c:pt idx="603">
                  <c:v>2.0289999999999999</c:v>
                </c:pt>
                <c:pt idx="604">
                  <c:v>1.9580000000000011</c:v>
                </c:pt>
                <c:pt idx="605">
                  <c:v>1.921999999999999</c:v>
                </c:pt>
                <c:pt idx="606">
                  <c:v>1.915999999999999</c:v>
                </c:pt>
                <c:pt idx="607">
                  <c:v>1.927999999999999</c:v>
                </c:pt>
                <c:pt idx="608">
                  <c:v>2.1030000000000002</c:v>
                </c:pt>
                <c:pt idx="609">
                  <c:v>2.2010000000000001</c:v>
                </c:pt>
                <c:pt idx="610">
                  <c:v>2.1970000000000001</c:v>
                </c:pt>
                <c:pt idx="611">
                  <c:v>2.1819999999999999</c:v>
                </c:pt>
                <c:pt idx="612">
                  <c:v>2.1659999999999999</c:v>
                </c:pt>
                <c:pt idx="613">
                  <c:v>2.1139999999999999</c:v>
                </c:pt>
                <c:pt idx="614">
                  <c:v>2.004</c:v>
                </c:pt>
                <c:pt idx="615">
                  <c:v>1.855</c:v>
                </c:pt>
                <c:pt idx="616">
                  <c:v>1.6850000000000001</c:v>
                </c:pt>
                <c:pt idx="617">
                  <c:v>1.5880000000000001</c:v>
                </c:pt>
                <c:pt idx="618">
                  <c:v>1.583</c:v>
                </c:pt>
                <c:pt idx="619">
                  <c:v>1.657</c:v>
                </c:pt>
                <c:pt idx="620">
                  <c:v>1.677999999999999</c:v>
                </c:pt>
                <c:pt idx="621">
                  <c:v>1.681</c:v>
                </c:pt>
                <c:pt idx="622">
                  <c:v>1.6839999999999991</c:v>
                </c:pt>
                <c:pt idx="623">
                  <c:v>1.556</c:v>
                </c:pt>
                <c:pt idx="624">
                  <c:v>1.357</c:v>
                </c:pt>
                <c:pt idx="625">
                  <c:v>1.206999999999999</c:v>
                </c:pt>
                <c:pt idx="626">
                  <c:v>1.123</c:v>
                </c:pt>
                <c:pt idx="627">
                  <c:v>0.94299999999999995</c:v>
                </c:pt>
                <c:pt idx="628">
                  <c:v>0.95399999999999996</c:v>
                </c:pt>
                <c:pt idx="629">
                  <c:v>0.88400000000000001</c:v>
                </c:pt>
                <c:pt idx="630">
                  <c:v>0.92300000000000004</c:v>
                </c:pt>
                <c:pt idx="631">
                  <c:v>0.94</c:v>
                </c:pt>
                <c:pt idx="632">
                  <c:v>0.877000000000001</c:v>
                </c:pt>
                <c:pt idx="633">
                  <c:v>0.874000000000001</c:v>
                </c:pt>
                <c:pt idx="634">
                  <c:v>0.88400000000000001</c:v>
                </c:pt>
                <c:pt idx="635">
                  <c:v>0.88</c:v>
                </c:pt>
                <c:pt idx="636">
                  <c:v>0.92100000000000004</c:v>
                </c:pt>
                <c:pt idx="637">
                  <c:v>0.95099999999999996</c:v>
                </c:pt>
                <c:pt idx="638">
                  <c:v>1.014999999999999</c:v>
                </c:pt>
                <c:pt idx="639">
                  <c:v>1.024999999999999</c:v>
                </c:pt>
                <c:pt idx="640">
                  <c:v>0.93</c:v>
                </c:pt>
                <c:pt idx="641">
                  <c:v>0.90900000000000003</c:v>
                </c:pt>
                <c:pt idx="642">
                  <c:v>0.89700000000000002</c:v>
                </c:pt>
                <c:pt idx="643">
                  <c:v>0.91700000000000004</c:v>
                </c:pt>
                <c:pt idx="644">
                  <c:v>0.93300000000000005</c:v>
                </c:pt>
                <c:pt idx="645">
                  <c:v>0.93899999999999995</c:v>
                </c:pt>
                <c:pt idx="646">
                  <c:v>0.94099999999999995</c:v>
                </c:pt>
                <c:pt idx="647">
                  <c:v>0.95</c:v>
                </c:pt>
                <c:pt idx="648">
                  <c:v>0.97599999999999998</c:v>
                </c:pt>
                <c:pt idx="649">
                  <c:v>0.96</c:v>
                </c:pt>
                <c:pt idx="650">
                  <c:v>0.94399999999999995</c:v>
                </c:pt>
                <c:pt idx="651">
                  <c:v>0.88200000000000001</c:v>
                </c:pt>
                <c:pt idx="652">
                  <c:v>0.85099999999999998</c:v>
                </c:pt>
                <c:pt idx="653">
                  <c:v>0.81799999999999995</c:v>
                </c:pt>
                <c:pt idx="654">
                  <c:v>0.85199999999999998</c:v>
                </c:pt>
                <c:pt idx="655">
                  <c:v>0.94199999999999995</c:v>
                </c:pt>
                <c:pt idx="656">
                  <c:v>1.081</c:v>
                </c:pt>
                <c:pt idx="657">
                  <c:v>1.131</c:v>
                </c:pt>
                <c:pt idx="658">
                  <c:v>1.181</c:v>
                </c:pt>
                <c:pt idx="659">
                  <c:v>1.125999999999999</c:v>
                </c:pt>
                <c:pt idx="660">
                  <c:v>1.135999999999999</c:v>
                </c:pt>
                <c:pt idx="661">
                  <c:v>1.149</c:v>
                </c:pt>
                <c:pt idx="662">
                  <c:v>1.169</c:v>
                </c:pt>
                <c:pt idx="663">
                  <c:v>1.1830000000000001</c:v>
                </c:pt>
                <c:pt idx="664">
                  <c:v>1.220999999999999</c:v>
                </c:pt>
                <c:pt idx="665">
                  <c:v>1.266</c:v>
                </c:pt>
                <c:pt idx="666">
                  <c:v>1.288</c:v>
                </c:pt>
                <c:pt idx="667">
                  <c:v>1.276</c:v>
                </c:pt>
                <c:pt idx="668">
                  <c:v>1.258999999999999</c:v>
                </c:pt>
                <c:pt idx="669">
                  <c:v>1.254</c:v>
                </c:pt>
                <c:pt idx="670">
                  <c:v>1.228</c:v>
                </c:pt>
                <c:pt idx="671">
                  <c:v>1.1180000000000001</c:v>
                </c:pt>
                <c:pt idx="672">
                  <c:v>0.98299999999999998</c:v>
                </c:pt>
                <c:pt idx="673">
                  <c:v>0.94</c:v>
                </c:pt>
                <c:pt idx="674">
                  <c:v>0.751</c:v>
                </c:pt>
                <c:pt idx="675">
                  <c:v>0.61599999999999999</c:v>
                </c:pt>
                <c:pt idx="676">
                  <c:v>0.58599999999999997</c:v>
                </c:pt>
                <c:pt idx="677">
                  <c:v>0.59</c:v>
                </c:pt>
                <c:pt idx="678">
                  <c:v>0.58599999999999997</c:v>
                </c:pt>
                <c:pt idx="679">
                  <c:v>0.58199999999999996</c:v>
                </c:pt>
                <c:pt idx="680">
                  <c:v>0.57500000000000095</c:v>
                </c:pt>
                <c:pt idx="681">
                  <c:v>0.58599999999999997</c:v>
                </c:pt>
                <c:pt idx="682">
                  <c:v>0.58799999999999997</c:v>
                </c:pt>
                <c:pt idx="683">
                  <c:v>0.58899999999999997</c:v>
                </c:pt>
                <c:pt idx="684">
                  <c:v>0.625</c:v>
                </c:pt>
                <c:pt idx="685">
                  <c:v>0.69499999999999995</c:v>
                </c:pt>
                <c:pt idx="686">
                  <c:v>0.74199999999999999</c:v>
                </c:pt>
                <c:pt idx="687">
                  <c:v>0.75800000000000001</c:v>
                </c:pt>
                <c:pt idx="688">
                  <c:v>0.78100000000000003</c:v>
                </c:pt>
                <c:pt idx="689">
                  <c:v>0.76700000000000101</c:v>
                </c:pt>
                <c:pt idx="690">
                  <c:v>0.747</c:v>
                </c:pt>
                <c:pt idx="691">
                  <c:v>0.746</c:v>
                </c:pt>
                <c:pt idx="692">
                  <c:v>0.76700000000000101</c:v>
                </c:pt>
                <c:pt idx="693">
                  <c:v>0.76700000000000101</c:v>
                </c:pt>
                <c:pt idx="694">
                  <c:v>0.73299999999999998</c:v>
                </c:pt>
                <c:pt idx="695">
                  <c:v>0.73699999999999999</c:v>
                </c:pt>
                <c:pt idx="696">
                  <c:v>0.73099999999999998</c:v>
                </c:pt>
                <c:pt idx="697">
                  <c:v>0.65600000000000103</c:v>
                </c:pt>
                <c:pt idx="698">
                  <c:v>0.59899999999999998</c:v>
                </c:pt>
                <c:pt idx="699">
                  <c:v>0.57900000000000096</c:v>
                </c:pt>
                <c:pt idx="700">
                  <c:v>0.55500000000000005</c:v>
                </c:pt>
                <c:pt idx="701">
                  <c:v>0.54500000000000004</c:v>
                </c:pt>
                <c:pt idx="702">
                  <c:v>0.44600000000000001</c:v>
                </c:pt>
                <c:pt idx="703">
                  <c:v>0.433</c:v>
                </c:pt>
                <c:pt idx="704">
                  <c:v>0.42399999999999999</c:v>
                </c:pt>
                <c:pt idx="705">
                  <c:v>0.42299999999999999</c:v>
                </c:pt>
                <c:pt idx="706">
                  <c:v>0.42099999999999999</c:v>
                </c:pt>
                <c:pt idx="707">
                  <c:v>0.41499999999999998</c:v>
                </c:pt>
                <c:pt idx="708">
                  <c:v>0.41799999999999998</c:v>
                </c:pt>
                <c:pt idx="709">
                  <c:v>0.42299999999999999</c:v>
                </c:pt>
                <c:pt idx="710">
                  <c:v>0.40600000000000003</c:v>
                </c:pt>
                <c:pt idx="711">
                  <c:v>0.39200000000000002</c:v>
                </c:pt>
                <c:pt idx="712">
                  <c:v>0.38500000000000001</c:v>
                </c:pt>
                <c:pt idx="713">
                  <c:v>0.46700000000000003</c:v>
                </c:pt>
                <c:pt idx="714">
                  <c:v>0.54600000000000004</c:v>
                </c:pt>
                <c:pt idx="715">
                  <c:v>0.57199999999999995</c:v>
                </c:pt>
                <c:pt idx="716">
                  <c:v>0.57800000000000096</c:v>
                </c:pt>
                <c:pt idx="717">
                  <c:v>0.57299999999999995</c:v>
                </c:pt>
                <c:pt idx="718">
                  <c:v>0.56999999999999995</c:v>
                </c:pt>
                <c:pt idx="719">
                  <c:v>0.56100000000000005</c:v>
                </c:pt>
                <c:pt idx="720">
                  <c:v>0.56399999999999995</c:v>
                </c:pt>
                <c:pt idx="721">
                  <c:v>0.57099999999999995</c:v>
                </c:pt>
                <c:pt idx="722">
                  <c:v>0.55100000000000005</c:v>
                </c:pt>
                <c:pt idx="723">
                  <c:v>0.53800000000000003</c:v>
                </c:pt>
                <c:pt idx="724">
                  <c:v>0.53</c:v>
                </c:pt>
                <c:pt idx="725">
                  <c:v>0.53800000000000003</c:v>
                </c:pt>
                <c:pt idx="726">
                  <c:v>0.54</c:v>
                </c:pt>
                <c:pt idx="727">
                  <c:v>0.54</c:v>
                </c:pt>
                <c:pt idx="728">
                  <c:v>0.624</c:v>
                </c:pt>
                <c:pt idx="729">
                  <c:v>0.63600000000000001</c:v>
                </c:pt>
                <c:pt idx="730">
                  <c:v>0.622</c:v>
                </c:pt>
                <c:pt idx="731">
                  <c:v>0.621</c:v>
                </c:pt>
                <c:pt idx="732">
                  <c:v>0.68400000000000005</c:v>
                </c:pt>
                <c:pt idx="733">
                  <c:v>0.66700000000000104</c:v>
                </c:pt>
                <c:pt idx="734">
                  <c:v>0.65000000000000102</c:v>
                </c:pt>
                <c:pt idx="735">
                  <c:v>0.625</c:v>
                </c:pt>
                <c:pt idx="736">
                  <c:v>0.61799999999999999</c:v>
                </c:pt>
                <c:pt idx="737">
                  <c:v>0.629</c:v>
                </c:pt>
                <c:pt idx="738">
                  <c:v>0.623</c:v>
                </c:pt>
                <c:pt idx="739">
                  <c:v>0.61899999999999999</c:v>
                </c:pt>
                <c:pt idx="740">
                  <c:v>0.59</c:v>
                </c:pt>
                <c:pt idx="741">
                  <c:v>0.59499999999999997</c:v>
                </c:pt>
                <c:pt idx="742">
                  <c:v>0.626</c:v>
                </c:pt>
                <c:pt idx="743">
                  <c:v>0.66000000000000103</c:v>
                </c:pt>
                <c:pt idx="744">
                  <c:v>0.79700000000000004</c:v>
                </c:pt>
                <c:pt idx="745">
                  <c:v>0.95399999999999996</c:v>
                </c:pt>
                <c:pt idx="746">
                  <c:v>1.151</c:v>
                </c:pt>
                <c:pt idx="747">
                  <c:v>1.224</c:v>
                </c:pt>
                <c:pt idx="748">
                  <c:v>1.252</c:v>
                </c:pt>
                <c:pt idx="749">
                  <c:v>1.218</c:v>
                </c:pt>
                <c:pt idx="750">
                  <c:v>1.216999999999999</c:v>
                </c:pt>
                <c:pt idx="751">
                  <c:v>1.208999999999999</c:v>
                </c:pt>
                <c:pt idx="752">
                  <c:v>1.254</c:v>
                </c:pt>
                <c:pt idx="753">
                  <c:v>1.173999999999999</c:v>
                </c:pt>
                <c:pt idx="754">
                  <c:v>1.157</c:v>
                </c:pt>
                <c:pt idx="755">
                  <c:v>1.1140000000000001</c:v>
                </c:pt>
                <c:pt idx="756">
                  <c:v>1.0589999999999991</c:v>
                </c:pt>
                <c:pt idx="757">
                  <c:v>1.012</c:v>
                </c:pt>
                <c:pt idx="758">
                  <c:v>0.999</c:v>
                </c:pt>
                <c:pt idx="759">
                  <c:v>0.94</c:v>
                </c:pt>
                <c:pt idx="760">
                  <c:v>0.85499999999999998</c:v>
                </c:pt>
                <c:pt idx="761">
                  <c:v>0.75700000000000001</c:v>
                </c:pt>
                <c:pt idx="762">
                  <c:v>0.69899999999999995</c:v>
                </c:pt>
                <c:pt idx="763">
                  <c:v>0.69299999999999995</c:v>
                </c:pt>
                <c:pt idx="764">
                  <c:v>0.71799999999999997</c:v>
                </c:pt>
                <c:pt idx="765">
                  <c:v>0.72899999999999998</c:v>
                </c:pt>
                <c:pt idx="766">
                  <c:v>0.7</c:v>
                </c:pt>
                <c:pt idx="767">
                  <c:v>0.62</c:v>
                </c:pt>
                <c:pt idx="768">
                  <c:v>0.63300000000000001</c:v>
                </c:pt>
                <c:pt idx="769">
                  <c:v>0.63900000000000101</c:v>
                </c:pt>
                <c:pt idx="770">
                  <c:v>0.67300000000000104</c:v>
                </c:pt>
                <c:pt idx="771">
                  <c:v>0.71699999999999997</c:v>
                </c:pt>
                <c:pt idx="772">
                  <c:v>0.875000000000001</c:v>
                </c:pt>
                <c:pt idx="773">
                  <c:v>1.026</c:v>
                </c:pt>
                <c:pt idx="774">
                  <c:v>1.099</c:v>
                </c:pt>
                <c:pt idx="775">
                  <c:v>1.077</c:v>
                </c:pt>
                <c:pt idx="776">
                  <c:v>1.103</c:v>
                </c:pt>
                <c:pt idx="777">
                  <c:v>1.262</c:v>
                </c:pt>
                <c:pt idx="778">
                  <c:v>1.321</c:v>
                </c:pt>
                <c:pt idx="779">
                  <c:v>1.341</c:v>
                </c:pt>
                <c:pt idx="780">
                  <c:v>1.365</c:v>
                </c:pt>
                <c:pt idx="781">
                  <c:v>1.3520000000000001</c:v>
                </c:pt>
                <c:pt idx="782">
                  <c:v>1.3320000000000001</c:v>
                </c:pt>
                <c:pt idx="783">
                  <c:v>1.244999999999999</c:v>
                </c:pt>
                <c:pt idx="784">
                  <c:v>1.218999999999999</c:v>
                </c:pt>
                <c:pt idx="785">
                  <c:v>1.1890000000000001</c:v>
                </c:pt>
                <c:pt idx="786">
                  <c:v>1.127999999999999</c:v>
                </c:pt>
                <c:pt idx="787">
                  <c:v>1.034</c:v>
                </c:pt>
                <c:pt idx="788">
                  <c:v>0.94299999999999995</c:v>
                </c:pt>
                <c:pt idx="789">
                  <c:v>0.85399999999999998</c:v>
                </c:pt>
                <c:pt idx="790">
                  <c:v>0.747</c:v>
                </c:pt>
                <c:pt idx="791">
                  <c:v>0.65500000000000103</c:v>
                </c:pt>
                <c:pt idx="792">
                  <c:v>0.59799999999999998</c:v>
                </c:pt>
                <c:pt idx="793">
                  <c:v>0.61599999999999999</c:v>
                </c:pt>
                <c:pt idx="794">
                  <c:v>0.59299999999999997</c:v>
                </c:pt>
                <c:pt idx="795">
                  <c:v>0.6</c:v>
                </c:pt>
                <c:pt idx="796">
                  <c:v>0.59099999999999997</c:v>
                </c:pt>
                <c:pt idx="797">
                  <c:v>0.59099999999999997</c:v>
                </c:pt>
                <c:pt idx="798">
                  <c:v>0.57199999999999995</c:v>
                </c:pt>
                <c:pt idx="799">
                  <c:v>0.56899999999999995</c:v>
                </c:pt>
                <c:pt idx="800">
                  <c:v>0.61699999999999999</c:v>
                </c:pt>
                <c:pt idx="801">
                  <c:v>0.623</c:v>
                </c:pt>
                <c:pt idx="802">
                  <c:v>0.60099999999999998</c:v>
                </c:pt>
                <c:pt idx="803">
                  <c:v>0.56100000000000005</c:v>
                </c:pt>
                <c:pt idx="804">
                  <c:v>0.56000000000000005</c:v>
                </c:pt>
                <c:pt idx="805">
                  <c:v>0.54300000000000004</c:v>
                </c:pt>
                <c:pt idx="806">
                  <c:v>0.59599999999999997</c:v>
                </c:pt>
                <c:pt idx="807">
                  <c:v>0.61099999999999999</c:v>
                </c:pt>
                <c:pt idx="808">
                  <c:v>0.70399999999999996</c:v>
                </c:pt>
                <c:pt idx="809">
                  <c:v>0.745</c:v>
                </c:pt>
                <c:pt idx="810">
                  <c:v>0.76400000000000101</c:v>
                </c:pt>
                <c:pt idx="811">
                  <c:v>0.8</c:v>
                </c:pt>
                <c:pt idx="812">
                  <c:v>0.84899999999999998</c:v>
                </c:pt>
                <c:pt idx="813">
                  <c:v>0.88500000000000001</c:v>
                </c:pt>
                <c:pt idx="814">
                  <c:v>0.92300000000000004</c:v>
                </c:pt>
                <c:pt idx="815">
                  <c:v>0.91800000000000004</c:v>
                </c:pt>
                <c:pt idx="816">
                  <c:v>0.85399999999999998</c:v>
                </c:pt>
                <c:pt idx="817">
                  <c:v>0.79400000000000004</c:v>
                </c:pt>
                <c:pt idx="818">
                  <c:v>0.746</c:v>
                </c:pt>
                <c:pt idx="819">
                  <c:v>0.85399999999999998</c:v>
                </c:pt>
                <c:pt idx="820">
                  <c:v>0.89900000000000002</c:v>
                </c:pt>
                <c:pt idx="821">
                  <c:v>1.006999999999999</c:v>
                </c:pt>
                <c:pt idx="822">
                  <c:v>1.083</c:v>
                </c:pt>
                <c:pt idx="823">
                  <c:v>1.129999999999999</c:v>
                </c:pt>
                <c:pt idx="824">
                  <c:v>1.105</c:v>
                </c:pt>
                <c:pt idx="825">
                  <c:v>1.040999999999999</c:v>
                </c:pt>
                <c:pt idx="826">
                  <c:v>0.97199999999999998</c:v>
                </c:pt>
                <c:pt idx="827">
                  <c:v>0.96099999999999997</c:v>
                </c:pt>
                <c:pt idx="828">
                  <c:v>0.92300000000000004</c:v>
                </c:pt>
                <c:pt idx="829">
                  <c:v>0.92100000000000004</c:v>
                </c:pt>
                <c:pt idx="830">
                  <c:v>0.89500000000000002</c:v>
                </c:pt>
                <c:pt idx="831">
                  <c:v>0.83799999999999997</c:v>
                </c:pt>
                <c:pt idx="832">
                  <c:v>0.81799999999999995</c:v>
                </c:pt>
                <c:pt idx="833">
                  <c:v>0.79400000000000004</c:v>
                </c:pt>
                <c:pt idx="834">
                  <c:v>0.77</c:v>
                </c:pt>
                <c:pt idx="835">
                  <c:v>0.754</c:v>
                </c:pt>
                <c:pt idx="836">
                  <c:v>0.70499999999999996</c:v>
                </c:pt>
                <c:pt idx="837">
                  <c:v>0.70799999999999996</c:v>
                </c:pt>
                <c:pt idx="838">
                  <c:v>0.72</c:v>
                </c:pt>
                <c:pt idx="839">
                  <c:v>0.79700000000000004</c:v>
                </c:pt>
                <c:pt idx="840">
                  <c:v>0.82299999999999995</c:v>
                </c:pt>
                <c:pt idx="841">
                  <c:v>0.85799999999999998</c:v>
                </c:pt>
                <c:pt idx="842">
                  <c:v>0.88400000000000001</c:v>
                </c:pt>
                <c:pt idx="843">
                  <c:v>0.89300000000000002</c:v>
                </c:pt>
                <c:pt idx="844">
                  <c:v>0.85099999999999998</c:v>
                </c:pt>
                <c:pt idx="845">
                  <c:v>0.79300000000000004</c:v>
                </c:pt>
                <c:pt idx="846">
                  <c:v>0.748</c:v>
                </c:pt>
                <c:pt idx="847">
                  <c:v>0.71899999999999997</c:v>
                </c:pt>
                <c:pt idx="848">
                  <c:v>0.69399999999999995</c:v>
                </c:pt>
                <c:pt idx="849">
                  <c:v>0.72399999999999998</c:v>
                </c:pt>
                <c:pt idx="850">
                  <c:v>0.76100000000000001</c:v>
                </c:pt>
                <c:pt idx="851">
                  <c:v>0.77600000000000102</c:v>
                </c:pt>
                <c:pt idx="852">
                  <c:v>0.79700000000000004</c:v>
                </c:pt>
                <c:pt idx="853">
                  <c:v>0.82599999999999996</c:v>
                </c:pt>
                <c:pt idx="854">
                  <c:v>0.79800000000000004</c:v>
                </c:pt>
                <c:pt idx="855">
                  <c:v>0.69099999999999995</c:v>
                </c:pt>
                <c:pt idx="856">
                  <c:v>0.55500000000000005</c:v>
                </c:pt>
                <c:pt idx="857">
                  <c:v>0.44700000000000001</c:v>
                </c:pt>
                <c:pt idx="858">
                  <c:v>0.41699999999999998</c:v>
                </c:pt>
                <c:pt idx="859">
                  <c:v>0.40899999999999997</c:v>
                </c:pt>
                <c:pt idx="860">
                  <c:v>0.49199999999999999</c:v>
                </c:pt>
                <c:pt idx="861">
                  <c:v>0.48899999999999999</c:v>
                </c:pt>
                <c:pt idx="862">
                  <c:v>0.48099999999999998</c:v>
                </c:pt>
                <c:pt idx="863">
                  <c:v>0.47299999999999998</c:v>
                </c:pt>
                <c:pt idx="864">
                  <c:v>0.47199999999999998</c:v>
                </c:pt>
                <c:pt idx="865">
                  <c:v>0.47499999999999998</c:v>
                </c:pt>
                <c:pt idx="866">
                  <c:v>0.44800000000000001</c:v>
                </c:pt>
                <c:pt idx="867">
                  <c:v>0.376</c:v>
                </c:pt>
                <c:pt idx="868">
                  <c:v>0.314</c:v>
                </c:pt>
                <c:pt idx="869">
                  <c:v>0.311</c:v>
                </c:pt>
                <c:pt idx="870">
                  <c:v>0.36499999999999999</c:v>
                </c:pt>
                <c:pt idx="871">
                  <c:v>0.40699999999999997</c:v>
                </c:pt>
                <c:pt idx="872">
                  <c:v>0.46700000000000003</c:v>
                </c:pt>
                <c:pt idx="873">
                  <c:v>0.51</c:v>
                </c:pt>
                <c:pt idx="874">
                  <c:v>0.51600000000000001</c:v>
                </c:pt>
                <c:pt idx="875">
                  <c:v>0.52400000000000002</c:v>
                </c:pt>
                <c:pt idx="876">
                  <c:v>0.53900000000000003</c:v>
                </c:pt>
                <c:pt idx="877">
                  <c:v>0.54500000000000004</c:v>
                </c:pt>
                <c:pt idx="878">
                  <c:v>0.55200000000000005</c:v>
                </c:pt>
                <c:pt idx="879">
                  <c:v>0.55300000000000005</c:v>
                </c:pt>
                <c:pt idx="880">
                  <c:v>0.55100000000000005</c:v>
                </c:pt>
                <c:pt idx="881">
                  <c:v>0.49</c:v>
                </c:pt>
                <c:pt idx="882">
                  <c:v>0.46</c:v>
                </c:pt>
                <c:pt idx="883">
                  <c:v>0.433</c:v>
                </c:pt>
                <c:pt idx="884">
                  <c:v>0.433</c:v>
                </c:pt>
                <c:pt idx="885">
                  <c:v>0.41799999999999998</c:v>
                </c:pt>
                <c:pt idx="886">
                  <c:v>0.42799999999999999</c:v>
                </c:pt>
                <c:pt idx="887">
                  <c:v>0.40600000000000003</c:v>
                </c:pt>
                <c:pt idx="888">
                  <c:v>0.41</c:v>
                </c:pt>
                <c:pt idx="889">
                  <c:v>0.41799999999999998</c:v>
                </c:pt>
                <c:pt idx="890">
                  <c:v>0.43</c:v>
                </c:pt>
                <c:pt idx="891">
                  <c:v>0.47399999999999998</c:v>
                </c:pt>
                <c:pt idx="892">
                  <c:v>0.5</c:v>
                </c:pt>
                <c:pt idx="893">
                  <c:v>0.53600000000000003</c:v>
                </c:pt>
                <c:pt idx="894">
                  <c:v>0.59299999999999997</c:v>
                </c:pt>
                <c:pt idx="895">
                  <c:v>0.61499999999999999</c:v>
                </c:pt>
                <c:pt idx="896">
                  <c:v>0.623</c:v>
                </c:pt>
                <c:pt idx="897">
                  <c:v>0.626</c:v>
                </c:pt>
                <c:pt idx="898">
                  <c:v>0.64500000000000102</c:v>
                </c:pt>
                <c:pt idx="899">
                  <c:v>0.65200000000000102</c:v>
                </c:pt>
                <c:pt idx="900">
                  <c:v>0.64600000000000102</c:v>
                </c:pt>
                <c:pt idx="901">
                  <c:v>0.65700000000000103</c:v>
                </c:pt>
                <c:pt idx="902">
                  <c:v>0.67400000000000104</c:v>
                </c:pt>
                <c:pt idx="903">
                  <c:v>0.64200000000000101</c:v>
                </c:pt>
                <c:pt idx="904">
                  <c:v>0.67500000000000104</c:v>
                </c:pt>
                <c:pt idx="905">
                  <c:v>0.71899999999999997</c:v>
                </c:pt>
                <c:pt idx="906">
                  <c:v>0.73199999999999998</c:v>
                </c:pt>
                <c:pt idx="907">
                  <c:v>0.77800000000000102</c:v>
                </c:pt>
                <c:pt idx="908">
                  <c:v>0.82799999999999996</c:v>
                </c:pt>
                <c:pt idx="909">
                  <c:v>0.85499999999999998</c:v>
                </c:pt>
                <c:pt idx="910">
                  <c:v>0.85799999999999998</c:v>
                </c:pt>
                <c:pt idx="911">
                  <c:v>0.85499999999999998</c:v>
                </c:pt>
                <c:pt idx="912">
                  <c:v>0.86</c:v>
                </c:pt>
                <c:pt idx="913">
                  <c:v>0.85699999999999998</c:v>
                </c:pt>
                <c:pt idx="914">
                  <c:v>0.85599999999999998</c:v>
                </c:pt>
                <c:pt idx="915">
                  <c:v>0.85199999999999998</c:v>
                </c:pt>
                <c:pt idx="916">
                  <c:v>0.85699999999999998</c:v>
                </c:pt>
                <c:pt idx="917">
                  <c:v>0.86199999999999999</c:v>
                </c:pt>
                <c:pt idx="918">
                  <c:v>0.85599999999999998</c:v>
                </c:pt>
                <c:pt idx="919">
                  <c:v>0.80800000000000005</c:v>
                </c:pt>
                <c:pt idx="920">
                  <c:v>0.76900000000000102</c:v>
                </c:pt>
                <c:pt idx="921">
                  <c:v>0.72899999999999998</c:v>
                </c:pt>
                <c:pt idx="922">
                  <c:v>0.66700000000000104</c:v>
                </c:pt>
                <c:pt idx="923">
                  <c:v>0.56100000000000005</c:v>
                </c:pt>
                <c:pt idx="924">
                  <c:v>0.65900000000000103</c:v>
                </c:pt>
                <c:pt idx="925">
                  <c:v>0.77700000000000102</c:v>
                </c:pt>
                <c:pt idx="926">
                  <c:v>1.0920000000000001</c:v>
                </c:pt>
                <c:pt idx="927">
                  <c:v>1.264999999999999</c:v>
                </c:pt>
                <c:pt idx="928">
                  <c:v>1.4109999999999989</c:v>
                </c:pt>
                <c:pt idx="929">
                  <c:v>1.536</c:v>
                </c:pt>
                <c:pt idx="930">
                  <c:v>1.6020000000000001</c:v>
                </c:pt>
                <c:pt idx="931">
                  <c:v>1.635</c:v>
                </c:pt>
                <c:pt idx="932">
                  <c:v>1.681</c:v>
                </c:pt>
                <c:pt idx="933">
                  <c:v>1.700999999999999</c:v>
                </c:pt>
                <c:pt idx="934">
                  <c:v>1.6890000000000001</c:v>
                </c:pt>
                <c:pt idx="935">
                  <c:v>1.657999999999999</c:v>
                </c:pt>
                <c:pt idx="936">
                  <c:v>1.61</c:v>
                </c:pt>
                <c:pt idx="937">
                  <c:v>1.571</c:v>
                </c:pt>
                <c:pt idx="938">
                  <c:v>1.494</c:v>
                </c:pt>
                <c:pt idx="939">
                  <c:v>1.3120000000000001</c:v>
                </c:pt>
                <c:pt idx="940">
                  <c:v>1.21</c:v>
                </c:pt>
                <c:pt idx="941">
                  <c:v>1.071</c:v>
                </c:pt>
                <c:pt idx="942">
                  <c:v>0.91900000000000004</c:v>
                </c:pt>
                <c:pt idx="943">
                  <c:v>0.80200000000000005</c:v>
                </c:pt>
                <c:pt idx="944">
                  <c:v>0.71</c:v>
                </c:pt>
                <c:pt idx="945">
                  <c:v>0.68700000000000105</c:v>
                </c:pt>
                <c:pt idx="946">
                  <c:v>0.68700000000000105</c:v>
                </c:pt>
                <c:pt idx="947">
                  <c:v>0.95099999999999996</c:v>
                </c:pt>
                <c:pt idx="948">
                  <c:v>1.1859999999999991</c:v>
                </c:pt>
                <c:pt idx="949">
                  <c:v>1.387</c:v>
                </c:pt>
                <c:pt idx="950">
                  <c:v>1.59</c:v>
                </c:pt>
                <c:pt idx="951">
                  <c:v>1.714</c:v>
                </c:pt>
                <c:pt idx="952">
                  <c:v>1.802999999999999</c:v>
                </c:pt>
                <c:pt idx="953">
                  <c:v>1.905999999999999</c:v>
                </c:pt>
                <c:pt idx="954">
                  <c:v>1.9980000000000011</c:v>
                </c:pt>
                <c:pt idx="955">
                  <c:v>2.1219999999999999</c:v>
                </c:pt>
                <c:pt idx="956">
                  <c:v>2.3149999999999982</c:v>
                </c:pt>
                <c:pt idx="957">
                  <c:v>2.5009999999999999</c:v>
                </c:pt>
                <c:pt idx="958">
                  <c:v>2.548</c:v>
                </c:pt>
                <c:pt idx="959">
                  <c:v>2.4709999999999992</c:v>
                </c:pt>
                <c:pt idx="960">
                  <c:v>2.3809999999999998</c:v>
                </c:pt>
                <c:pt idx="961">
                  <c:v>2.2669999999999999</c:v>
                </c:pt>
                <c:pt idx="962">
                  <c:v>2.0790000000000002</c:v>
                </c:pt>
                <c:pt idx="963">
                  <c:v>1.907999999999999</c:v>
                </c:pt>
                <c:pt idx="964">
                  <c:v>1.74</c:v>
                </c:pt>
                <c:pt idx="965">
                  <c:v>1.603</c:v>
                </c:pt>
                <c:pt idx="966">
                  <c:v>1.389</c:v>
                </c:pt>
                <c:pt idx="967">
                  <c:v>1.167999999999999</c:v>
                </c:pt>
                <c:pt idx="968">
                  <c:v>1.157</c:v>
                </c:pt>
                <c:pt idx="969">
                  <c:v>1.145999999999999</c:v>
                </c:pt>
                <c:pt idx="970">
                  <c:v>1.222999999999999</c:v>
                </c:pt>
                <c:pt idx="971">
                  <c:v>1.26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52352"/>
        <c:axId val="105253888"/>
      </c:lineChart>
      <c:catAx>
        <c:axId val="10525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05253888"/>
        <c:crossesAt val="0"/>
        <c:auto val="1"/>
        <c:lblAlgn val="ctr"/>
        <c:lblOffset val="100"/>
        <c:tickLblSkip val="20"/>
        <c:tickMarkSkip val="20"/>
        <c:noMultiLvlLbl val="0"/>
      </c:catAx>
      <c:valAx>
        <c:axId val="105253888"/>
        <c:scaling>
          <c:orientation val="minMax"/>
          <c:max val="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%</a:t>
                </a:r>
              </a:p>
            </c:rich>
          </c:tx>
          <c:layout>
            <c:manualLayout>
              <c:xMode val="edge"/>
              <c:yMode val="edge"/>
              <c:x val="1.03412616339193E-2"/>
              <c:y val="0.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0525235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116856256463289"/>
          <c:y val="0.89322033898305098"/>
          <c:w val="0.88004136504653596"/>
          <c:h val="0.10847457627118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hu-H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0.59736</cdr:x>
      <cdr:y>0</cdr:y>
    </cdr:from>
    <cdr:to>
      <cdr:x>0.59736</cdr:x>
      <cdr:y>1</cdr:y>
    </cdr:to>
    <cdr:sp macro="" textlink="">
      <cdr:nvSpPr>
        <cdr:cNvPr id="1025" name="AutoShap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140821" y="-28873"/>
          <a:ext cx="0" cy="415131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</cdr:sp>
  </cdr:relSizeAnchor>
  <cdr:relSizeAnchor xmlns:cdr="http://schemas.openxmlformats.org/drawingml/2006/chartDrawing">
    <cdr:from>
      <cdr:x>0.15675</cdr:x>
      <cdr:y>0.0465</cdr:y>
    </cdr:from>
    <cdr:to>
      <cdr:x>0.4755</cdr:x>
      <cdr:y>0.11575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2528" y="121358"/>
          <a:ext cx="1733610" cy="180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GB" sz="1200" b="0" i="0" u="none" strike="noStrike" baseline="0" dirty="0" err="1" smtClean="0">
              <a:solidFill>
                <a:srgbClr val="000000"/>
              </a:solidFill>
              <a:latin typeface="+mn-lt"/>
              <a:cs typeface="Tahoma"/>
            </a:rPr>
            <a:t>Eurozone</a:t>
          </a:r>
          <a:r>
            <a:rPr lang="en-GB" sz="1200" b="0" i="0" u="none" strike="noStrike" baseline="0" dirty="0" smtClean="0">
              <a:solidFill>
                <a:srgbClr val="000000"/>
              </a:solidFill>
              <a:latin typeface="+mn-lt"/>
              <a:cs typeface="Tahoma"/>
            </a:rPr>
            <a:t> countries</a:t>
          </a:r>
          <a:endParaRPr lang="en-GB" sz="1200" b="0" i="0" u="none" strike="noStrike" baseline="0" dirty="0">
            <a:solidFill>
              <a:srgbClr val="000000"/>
            </a:solidFill>
            <a:latin typeface="+mn-lt"/>
            <a:cs typeface="Tahoma"/>
          </a:endParaRPr>
        </a:p>
      </cdr:txBody>
    </cdr:sp>
  </cdr:relSizeAnchor>
  <cdr:relSizeAnchor xmlns:cdr="http://schemas.openxmlformats.org/drawingml/2006/chartDrawing">
    <cdr:from>
      <cdr:x>0.63675</cdr:x>
      <cdr:y>0.0465</cdr:y>
    </cdr:from>
    <cdr:to>
      <cdr:x>0.9555</cdr:x>
      <cdr:y>0.11575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3140" y="121358"/>
          <a:ext cx="1733610" cy="180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k-SK" sz="1200" b="0" i="0" u="none" strike="noStrike" baseline="0">
              <a:solidFill>
                <a:srgbClr val="000000"/>
              </a:solidFill>
              <a:latin typeface="+mn-lt"/>
              <a:cs typeface="Arial"/>
            </a:rPr>
            <a:t>EU countries outside the Eurozone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en-GB" smtClean="0">
                <a:latin typeface="Arial" pitchFamily="34" charset="0"/>
                <a:cs typeface="Arial" pitchFamily="34" charset="0"/>
              </a:rPr>
              <a:pPr/>
              <a:t>18/05/2012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en-GB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6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GB" smtClean="0"/>
              <a:pPr/>
              <a:t>18/05/2012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3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34B52ED-2D5B-43DF-BABC-3F1223B3E11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8CDB31CD-4E94-48DE-AAAE-B597DDEF24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smtClean="0"/>
              <a:t>Slide </a:t>
            </a:r>
            <a:fld id="{039BF014-3464-4DD6-94DA-E06D8BD0E7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solidFill>
                  <a:schemeClr val="lt1"/>
                </a:solidFill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solidFill>
                <a:schemeClr val="lt1"/>
              </a:solidFill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472F55B-E036-4F3B-87C1-E35E09B117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smtClean="0"/>
              <a:t>Click to edit Master subtitle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smtClean="0"/>
              <a:t>Slide </a:t>
            </a:r>
            <a:fld id="{18C4065D-612B-4106-866B-FCD01375F37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solidFill>
                  <a:schemeClr val="lt1"/>
                </a:solidFill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solidFill>
                <a:schemeClr val="lt1"/>
              </a:solidFill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smtClean="0"/>
              <a:t>Click to edit Master subtitle style</a:t>
            </a: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smtClean="0"/>
              <a:t>Slide </a:t>
            </a:r>
            <a:fld id="{3B3BBA19-BDAB-455B-803C-B83AAB58A7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solidFill>
                  <a:schemeClr val="lt1"/>
                </a:solidFill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solidFill>
                <a:schemeClr val="lt1"/>
              </a:solidFill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noProof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258BC8D-E4D0-4429-AA30-190491093F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2446532-7C83-4D27-8E90-30BB313377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87F4F256-4961-4F9B-9208-6739ACB985A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A94CDB8-D2A5-4E82-9360-3D3F05A96B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89D425E-3001-4597-AC19-A76DED9851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AD1AE96-9052-4AA6-940F-08A298F7F7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8092AF-8DA9-4819-9902-2A04274D345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1000" b="0" i="0" u="none" baseline="0" smtClean="0">
                <a:effectLst/>
                <a:latin typeface="Arial"/>
              </a:rPr>
              <a:t>PwC</a:t>
            </a:r>
            <a:endParaRPr kumimoji="0" lang="en-GB" sz="1000" b="0" i="0" u="none" baseline="0" dirty="0" err="1" smtClean="0">
              <a:effectLst/>
              <a:latin typeface="Arial"/>
            </a:endParaRP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May 2012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Slide </a:t>
            </a:r>
            <a:fld id="{0EEFC5B0-318F-4621-9660-EA59E21B5C3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35696" y="838200"/>
            <a:ext cx="5628853" cy="914400"/>
          </a:xfrm>
        </p:spPr>
        <p:txBody>
          <a:bodyPr/>
          <a:lstStyle/>
          <a:p>
            <a:r>
              <a:rPr lang="en-US" dirty="0" smtClean="0"/>
              <a:t>The euro experiences in Slovakia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35696" y="1972815"/>
            <a:ext cx="5700861" cy="1024137"/>
          </a:xfrm>
        </p:spPr>
        <p:txBody>
          <a:bodyPr/>
          <a:lstStyle/>
          <a:p>
            <a:r>
              <a:rPr lang="en-GB" sz="2000" dirty="0" smtClean="0"/>
              <a:t>Ivan </a:t>
            </a:r>
            <a:r>
              <a:rPr lang="sk-SK" sz="2000" dirty="0" smtClean="0"/>
              <a:t>Šramko, </a:t>
            </a:r>
          </a:p>
          <a:p>
            <a:r>
              <a:rPr lang="sk-SK" sz="2000" dirty="0" smtClean="0"/>
              <a:t>Senior </a:t>
            </a:r>
            <a:r>
              <a:rPr lang="sk-SK" sz="2000" dirty="0" err="1" smtClean="0"/>
              <a:t>Economic</a:t>
            </a:r>
            <a:r>
              <a:rPr lang="sk-SK" sz="2000" dirty="0" smtClean="0"/>
              <a:t> </a:t>
            </a:r>
            <a:r>
              <a:rPr lang="sk-SK" sz="2000" dirty="0" err="1" smtClean="0"/>
              <a:t>Advisor</a:t>
            </a:r>
            <a:endParaRPr lang="en-US" sz="2000" dirty="0" smtClean="0"/>
          </a:p>
          <a:p>
            <a:r>
              <a:rPr lang="en-US" sz="2000" dirty="0" err="1" smtClean="0"/>
              <a:t>Intesa</a:t>
            </a:r>
            <a:r>
              <a:rPr lang="en-US" sz="2000" dirty="0" smtClean="0"/>
              <a:t> </a:t>
            </a:r>
            <a:r>
              <a:rPr lang="en-US" sz="2000" dirty="0" err="1" smtClean="0"/>
              <a:t>Sanpaolo</a:t>
            </a:r>
            <a:r>
              <a:rPr lang="en-US" sz="2000" dirty="0" smtClean="0"/>
              <a:t>, </a:t>
            </a:r>
            <a:r>
              <a:rPr lang="sk-SK" sz="2000" dirty="0" err="1" smtClean="0"/>
              <a:t>PwC</a:t>
            </a:r>
            <a:endParaRPr lang="en-GB" sz="2000" dirty="0" smtClean="0"/>
          </a:p>
          <a:p>
            <a:endParaRPr lang="sk-SK" sz="28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www.pwc.com/sk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6457"/>
          <a:stretch>
            <a:fillRect/>
          </a:stretch>
        </p:blipFill>
        <p:spPr bwMode="auto">
          <a:xfrm>
            <a:off x="1748608" y="2914058"/>
            <a:ext cx="6048672" cy="326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 has improved trust </a:t>
            </a:r>
            <a:endParaRPr lang="en-GB" b="0" i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544" y="1340768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Georgia" pitchFamily="18" charset="0"/>
              </a:rPr>
              <a:t>However, in the context of the current debt crisis, Slovakia is seen as a more risky country!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en-US" sz="1200" dirty="0" smtClean="0"/>
              <a:t>Bloomberg</a:t>
            </a:r>
            <a:endParaRPr lang="sk-SK" sz="12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94000" y="2200275"/>
            <a:ext cx="3441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CDS* premium development in the V4 countries</a:t>
            </a:r>
            <a:endParaRPr lang="en-US" sz="1200" dirty="0"/>
          </a:p>
        </p:txBody>
      </p:sp>
      <p:pic>
        <p:nvPicPr>
          <p:cNvPr id="9" name="Picture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204865"/>
            <a:ext cx="8229600" cy="4072110"/>
          </a:xfrm>
          <a:prstGeom prst="rect">
            <a:avLst/>
          </a:prstGeom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132138" y="2492896"/>
            <a:ext cx="2305050" cy="3025254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308850" y="2348880"/>
            <a:ext cx="1439863" cy="3167683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debt crisis changes the viewpoint</a:t>
            </a: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en-US" dirty="0" smtClean="0"/>
              <a:t>Slovakia did not participate in the original loan to Greece</a:t>
            </a:r>
          </a:p>
          <a:p>
            <a:pPr lvl="1"/>
            <a:r>
              <a:rPr lang="en-US" dirty="0" smtClean="0"/>
              <a:t>However,  the amount of Slovak guarantee commitment in the European Financial Stability Facility (temporary fund) is € 7.73 billion (after the increase)</a:t>
            </a:r>
          </a:p>
          <a:p>
            <a:pPr lvl="1"/>
            <a:r>
              <a:rPr lang="en-US" dirty="0" smtClean="0"/>
              <a:t>The amount of guarantees in the European Stability Mechanism (permanent fund) is € 5.77 billion</a:t>
            </a:r>
          </a:p>
          <a:p>
            <a:pPr lvl="1"/>
            <a:r>
              <a:rPr lang="en-US" dirty="0" smtClean="0"/>
              <a:t>Total loan commitment of Slovakia arising from approved assistance to Ireland and Portugal is more than € 500 million</a:t>
            </a:r>
          </a:p>
          <a:p>
            <a:pPr lvl="1"/>
            <a:r>
              <a:rPr lang="en-US" dirty="0" smtClean="0"/>
              <a:t>In the extreme case, the exposure of Slovakia may achieve more than € 13 billion (</a:t>
            </a:r>
            <a:r>
              <a:rPr lang="en-US" dirty="0" err="1" smtClean="0"/>
              <a:t>ie</a:t>
            </a:r>
            <a:r>
              <a:rPr lang="en-US" dirty="0" smtClean="0"/>
              <a:t>. approximately 20 % of GDP in 2010) – however, the practical limit is € 8.6 billion in order that the firewall sustains the AAA rating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debt crisis was not caused by the introduction of the Euro but by the failure to meet the criteria for the Euro introduction</a:t>
            </a:r>
            <a:r>
              <a:rPr lang="sk-SK" dirty="0" smtClean="0"/>
              <a:t>!</a:t>
            </a: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2420888"/>
            <a:ext cx="8077200" cy="3751312"/>
          </a:xfrm>
        </p:spPr>
        <p:txBody>
          <a:bodyPr/>
          <a:lstStyle/>
          <a:p>
            <a:pPr lvl="1"/>
            <a:r>
              <a:rPr lang="en-GB" dirty="0" smtClean="0"/>
              <a:t>Low inflation </a:t>
            </a:r>
          </a:p>
          <a:p>
            <a:pPr lvl="1"/>
            <a:r>
              <a:rPr lang="en-GB" b="1" i="1" dirty="0" smtClean="0">
                <a:solidFill>
                  <a:schemeClr val="accent1"/>
                </a:solidFill>
              </a:rPr>
              <a:t>Consolidated public sector finance</a:t>
            </a:r>
          </a:p>
          <a:p>
            <a:pPr lvl="1"/>
            <a:r>
              <a:rPr lang="en-GB" dirty="0" smtClean="0"/>
              <a:t>Stable exchange rate</a:t>
            </a:r>
          </a:p>
          <a:p>
            <a:pPr lvl="1"/>
            <a:r>
              <a:rPr lang="en-GB" dirty="0" smtClean="0"/>
              <a:t>Harmonised long-term interest rates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debt in the </a:t>
            </a:r>
            <a:r>
              <a:rPr lang="en-US" dirty="0" err="1" smtClean="0"/>
              <a:t>Eurozone</a:t>
            </a:r>
            <a:endParaRPr lang="en-GB" b="0" i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sk-SK" sz="1200" dirty="0" err="1" smtClean="0"/>
              <a:t>Eurostat</a:t>
            </a:r>
            <a:r>
              <a:rPr lang="en-US" sz="1200" dirty="0" smtClean="0"/>
              <a:t> </a:t>
            </a:r>
            <a:endParaRPr lang="sk-SK" sz="1200" dirty="0" smtClean="0"/>
          </a:p>
          <a:p>
            <a:endParaRPr lang="sk-SK" sz="1200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30312" y="1391568"/>
          <a:ext cx="8605838" cy="483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827088" y="3861048"/>
            <a:ext cx="80248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deficit in the </a:t>
            </a:r>
            <a:r>
              <a:rPr lang="en-US" dirty="0" err="1" smtClean="0"/>
              <a:t>Eurozone</a:t>
            </a:r>
            <a:endParaRPr lang="en-GB" b="0" i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1640" y="6423719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sk-SK" sz="1200" dirty="0" err="1" smtClean="0"/>
              <a:t>Eurostat</a:t>
            </a:r>
            <a:r>
              <a:rPr lang="en-US" sz="1200" dirty="0" smtClean="0"/>
              <a:t> </a:t>
            </a:r>
            <a:endParaRPr lang="sk-SK" sz="1200" dirty="0" smtClean="0"/>
          </a:p>
          <a:p>
            <a:endParaRPr lang="sk-SK" sz="12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66688" y="1463577"/>
          <a:ext cx="8670925" cy="491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55576" y="3429000"/>
            <a:ext cx="80248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the reduction of market signalisation and fiscal irresponsibility</a:t>
            </a:r>
            <a:endParaRPr lang="en-GB" b="0" i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pic>
        <p:nvPicPr>
          <p:cNvPr id="12" name="Content Placeholder 4" descr="Screen shot 2012-02-06 at 24.14.38 AM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22073" b="1434"/>
          <a:stretch>
            <a:fillRect/>
          </a:stretch>
        </p:blipFill>
        <p:spPr>
          <a:xfrm>
            <a:off x="302840" y="1556792"/>
            <a:ext cx="8229600" cy="453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increase in the </a:t>
            </a:r>
            <a:r>
              <a:rPr lang="en-US" dirty="0" err="1" smtClean="0"/>
              <a:t>Eurozone</a:t>
            </a:r>
            <a:r>
              <a:rPr lang="en-US" dirty="0" smtClean="0"/>
              <a:t> countries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1640" y="6423719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sk-SK" sz="1200" dirty="0" err="1" smtClean="0"/>
              <a:t>Eurostat</a:t>
            </a:r>
            <a:r>
              <a:rPr lang="en-US" sz="1200" dirty="0" smtClean="0"/>
              <a:t> </a:t>
            </a:r>
            <a:endParaRPr lang="sk-SK" sz="1200" dirty="0" smtClean="0"/>
          </a:p>
          <a:p>
            <a:endParaRPr lang="sk-SK" sz="1200" dirty="0"/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50800" y="1863725"/>
          <a:ext cx="8950325" cy="434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806825" y="1844675"/>
            <a:ext cx="8146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Public debt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of the Maastricht criteria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1640" y="6423719"/>
            <a:ext cx="6768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sk-SK" sz="1200" dirty="0" err="1" smtClean="0"/>
              <a:t>Eurostat</a:t>
            </a:r>
            <a:r>
              <a:rPr lang="sk-SK" sz="1200" dirty="0" smtClean="0"/>
              <a:t>, Eur</a:t>
            </a:r>
            <a:r>
              <a:rPr lang="en-US" sz="1200" dirty="0" err="1" smtClean="0"/>
              <a:t>opean</a:t>
            </a:r>
            <a:r>
              <a:rPr lang="en-US" sz="1200" dirty="0" smtClean="0"/>
              <a:t> Commission</a:t>
            </a:r>
            <a:r>
              <a:rPr lang="sk-SK" sz="1200" dirty="0" smtClean="0"/>
              <a:t>, NBS</a:t>
            </a:r>
            <a:r>
              <a:rPr lang="en-US" sz="1200" dirty="0" smtClean="0"/>
              <a:t> calculations</a:t>
            </a:r>
            <a:endParaRPr lang="sk-SK" sz="1200" dirty="0" smtClean="0"/>
          </a:p>
          <a:p>
            <a:endParaRPr lang="sk-SK" sz="1200" dirty="0" smtClean="0"/>
          </a:p>
          <a:p>
            <a:endParaRPr lang="sk-SK" sz="1200" dirty="0"/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ph idx="4294967295"/>
          </p:nvPr>
        </p:nvGraphicFramePr>
        <p:xfrm>
          <a:off x="468313" y="1268759"/>
          <a:ext cx="8424171" cy="4968557"/>
        </p:xfrm>
        <a:graphic>
          <a:graphicData uri="http://schemas.openxmlformats.org/drawingml/2006/table">
            <a:tbl>
              <a:tblPr/>
              <a:tblGrid>
                <a:gridCol w="936019"/>
                <a:gridCol w="936019"/>
                <a:gridCol w="936019"/>
                <a:gridCol w="936019"/>
                <a:gridCol w="936019"/>
                <a:gridCol w="936019"/>
                <a:gridCol w="936019"/>
                <a:gridCol w="936019"/>
                <a:gridCol w="936019"/>
              </a:tblGrid>
              <a:tr h="448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k-S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Infl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ation</a:t>
                      </a:r>
                      <a:endParaRPr kumimoji="0" lang="sk-S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Deficit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Debt</a:t>
                      </a:r>
                      <a:endParaRPr kumimoji="0" lang="sk-S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Interest</a:t>
                      </a:r>
                      <a:endParaRPr kumimoji="0" lang="sk-S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Exchange rate</a:t>
                      </a:r>
                      <a:endParaRPr kumimoji="0" lang="sk-S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k-S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2011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2012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2011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2012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2011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2012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2011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2011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-3.7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-4.2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97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98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4.4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FI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-1.0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-0.7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FR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-5.8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-5.3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GR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-0.5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-9.5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-9.3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158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166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21.1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NL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-3.7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-2.3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4.4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1.6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-10.5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-8.8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112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118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8.7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LU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-1.0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-1.1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-2.0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-1.2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PT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-5.9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-4.5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102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107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13.1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AT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3.6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-3.7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-3.3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-6.3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-5.3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IT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-4.0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-3.2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6.8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-5.1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-4.9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-0.6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-2.4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MT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-3.0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-3.0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4.4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SK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-5.1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-4.6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5.2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50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SI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2.1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1.6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-5.8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-5.0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6.9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€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/>
                      </a:solidFill>
                      <a:prstDash val="sysDot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Non-sustainable interest expenses in some countries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1640" y="6423719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sk-SK" sz="1200" dirty="0" err="1" smtClean="0"/>
              <a:t>Eurostat</a:t>
            </a:r>
            <a:r>
              <a:rPr lang="en-US" sz="1200" dirty="0" smtClean="0"/>
              <a:t> </a:t>
            </a:r>
            <a:endParaRPr lang="sk-SK" sz="1200" dirty="0" smtClean="0"/>
          </a:p>
          <a:p>
            <a:endParaRPr lang="sk-SK" sz="12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707904" y="1340768"/>
            <a:ext cx="1737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Long-term interest rate</a:t>
            </a:r>
            <a:endParaRPr lang="en-US" sz="1200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02320" y="1679600"/>
          <a:ext cx="8230120" cy="443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172400" y="1783849"/>
            <a:ext cx="482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17,8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competitiveness by the </a:t>
            </a:r>
            <a:r>
              <a:rPr lang="en-US" dirty="0" err="1" smtClean="0"/>
              <a:t>Eurozone</a:t>
            </a:r>
            <a:r>
              <a:rPr lang="en-US" dirty="0" smtClean="0"/>
              <a:t> peripheral countries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544" y="1722294"/>
            <a:ext cx="3371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Unit </a:t>
            </a:r>
            <a:r>
              <a:rPr lang="en-US" sz="1600" dirty="0" err="1" smtClean="0"/>
              <a:t>labour</a:t>
            </a:r>
            <a:r>
              <a:rPr lang="en-US" sz="1600" dirty="0" smtClean="0"/>
              <a:t> costs </a:t>
            </a:r>
            <a:r>
              <a:rPr lang="sk-SK" sz="1600" dirty="0" smtClean="0"/>
              <a:t>(index 100=2000)</a:t>
            </a:r>
            <a:endParaRPr lang="en-US" sz="16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Eurostat</a:t>
            </a:r>
            <a:r>
              <a:rPr lang="en-US" sz="1200" dirty="0" smtClean="0"/>
              <a:t>, EC</a:t>
            </a:r>
            <a:endParaRPr lang="sk-SK" sz="12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60032" y="1711261"/>
            <a:ext cx="2754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Current account</a:t>
            </a:r>
            <a:r>
              <a:rPr lang="sk-SK" sz="1600" dirty="0" smtClean="0"/>
              <a:t> (% </a:t>
            </a:r>
            <a:r>
              <a:rPr lang="en-US" sz="1600" dirty="0" smtClean="0"/>
              <a:t>of GDP</a:t>
            </a:r>
            <a:r>
              <a:rPr lang="sk-SK" sz="1600" dirty="0" smtClean="0"/>
              <a:t>)</a:t>
            </a:r>
            <a:endParaRPr lang="en-US" sz="1600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510088" y="2132856"/>
          <a:ext cx="4479925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4287" y="2132856"/>
          <a:ext cx="4479926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635375" y="3284984"/>
            <a:ext cx="144463" cy="1152525"/>
          </a:xfrm>
          <a:prstGeom prst="upDownArrow">
            <a:avLst>
              <a:gd name="adj1" fmla="val 50000"/>
              <a:gd name="adj2" fmla="val 1595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451725" y="2997200"/>
            <a:ext cx="144463" cy="1944688"/>
          </a:xfrm>
          <a:prstGeom prst="upDownArrow">
            <a:avLst>
              <a:gd name="adj1" fmla="val 50000"/>
              <a:gd name="adj2" fmla="val 2692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Originally expected effect of introduction of the Euro</a:t>
            </a: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556792"/>
            <a:ext cx="8077200" cy="4615408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E</a:t>
            </a:r>
            <a:r>
              <a:rPr lang="en-US" b="1" dirty="0" err="1" smtClean="0">
                <a:solidFill>
                  <a:schemeClr val="tx2"/>
                </a:solidFill>
              </a:rPr>
              <a:t>mphasis</a:t>
            </a:r>
            <a:r>
              <a:rPr lang="en-US" b="1" dirty="0" smtClean="0">
                <a:solidFill>
                  <a:schemeClr val="tx2"/>
                </a:solidFill>
              </a:rPr>
              <a:t> on elimination of transaction costs and additional growth of GDP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19113" y="2204864"/>
          <a:ext cx="8261350" cy="37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638800" y="2496526"/>
            <a:ext cx="838200" cy="136815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92080" y="417028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Long –term increase of GDP by 7-20%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6012160" y="3162176"/>
            <a:ext cx="360040" cy="10081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sk-SK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5536" y="5991091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* For the purpose of comparability with permanent effects, the one-off costs of currency exchange have been spread over five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Prospects for development in Slovakia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200" dirty="0" smtClean="0"/>
              <a:t>Source: </a:t>
            </a:r>
            <a:r>
              <a:rPr lang="sk-SK" sz="1200" dirty="0" smtClean="0"/>
              <a:t>NBS, </a:t>
            </a:r>
            <a:r>
              <a:rPr lang="en-US" sz="1200" dirty="0" smtClean="0"/>
              <a:t>Slovak Statistics Authority</a:t>
            </a:r>
            <a:r>
              <a:rPr lang="sk-SK" sz="1200" dirty="0" smtClean="0"/>
              <a:t>, MF SR</a:t>
            </a:r>
            <a:endParaRPr lang="en-US" sz="1200" dirty="0" smtClean="0"/>
          </a:p>
        </p:txBody>
      </p:sp>
      <p:graphicFrame>
        <p:nvGraphicFramePr>
          <p:cNvPr id="12" name="Object 4"/>
          <p:cNvGraphicFramePr>
            <a:graphicFrameLocks/>
          </p:cNvGraphicFramePr>
          <p:nvPr/>
        </p:nvGraphicFramePr>
        <p:xfrm>
          <a:off x="302320" y="1535584"/>
          <a:ext cx="8607425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EU countries’ growth prospects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200" dirty="0" smtClean="0"/>
              <a:t>Source: </a:t>
            </a:r>
            <a:r>
              <a:rPr lang="sk-SK" sz="1200" dirty="0" err="1" smtClean="0"/>
              <a:t>Consensus</a:t>
            </a:r>
            <a:r>
              <a:rPr lang="sk-SK" sz="1200" dirty="0" smtClean="0"/>
              <a:t> </a:t>
            </a:r>
            <a:r>
              <a:rPr lang="sk-SK" sz="1200" dirty="0" err="1" smtClean="0"/>
              <a:t>Economics</a:t>
            </a:r>
            <a:endParaRPr lang="en-US" sz="1200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7544" y="1340768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Georgia" pitchFamily="18" charset="0"/>
              </a:rPr>
              <a:t>Slovakia should still belong among the fastest growing countries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295275" y="2017713"/>
          <a:ext cx="8605838" cy="41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716463" y="3357563"/>
            <a:ext cx="360362" cy="11509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</a:t>
            </a:r>
            <a:r>
              <a:rPr lang="en-US" dirty="0" err="1" smtClean="0"/>
              <a:t>ew</a:t>
            </a:r>
            <a:r>
              <a:rPr lang="en-US" dirty="0" smtClean="0"/>
              <a:t> fiscal rules</a:t>
            </a: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3966592" cy="4419600"/>
          </a:xfrm>
        </p:spPr>
        <p:txBody>
          <a:bodyPr/>
          <a:lstStyle/>
          <a:p>
            <a:pPr marL="271463" indent="-271463">
              <a:lnSpc>
                <a:spcPct val="8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accent1"/>
                </a:solidFill>
              </a:rPr>
              <a:t>The E</a:t>
            </a:r>
            <a:r>
              <a:rPr lang="sk-SK" dirty="0" err="1" smtClean="0">
                <a:solidFill>
                  <a:schemeClr val="accent1"/>
                </a:solidFill>
              </a:rPr>
              <a:t>uro</a:t>
            </a:r>
            <a:r>
              <a:rPr lang="en-US" dirty="0" smtClean="0">
                <a:solidFill>
                  <a:schemeClr val="accent1"/>
                </a:solidFill>
              </a:rPr>
              <a:t> firewall</a:t>
            </a:r>
            <a:r>
              <a:rPr lang="sk-SK" dirty="0" smtClean="0">
                <a:solidFill>
                  <a:schemeClr val="accent1"/>
                </a:solidFill>
              </a:rPr>
              <a:t> 1 + 2</a:t>
            </a:r>
            <a:endParaRPr lang="en-US" dirty="0" smtClean="0">
              <a:solidFill>
                <a:schemeClr val="accent1"/>
              </a:solidFill>
            </a:endParaRPr>
          </a:p>
          <a:p>
            <a:pPr marL="271463" indent="-271463">
              <a:lnSpc>
                <a:spcPct val="80000"/>
              </a:lnSpc>
            </a:pPr>
            <a:r>
              <a:rPr lang="sk-SK" dirty="0" smtClean="0">
                <a:solidFill>
                  <a:schemeClr val="accent1"/>
                </a:solidFill>
              </a:rPr>
              <a:t>(EFSF /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sk-SK" dirty="0" smtClean="0">
                <a:solidFill>
                  <a:schemeClr val="accent1"/>
                </a:solidFill>
              </a:rPr>
              <a:t>ESM)</a:t>
            </a:r>
            <a:endParaRPr lang="en-GB" dirty="0" smtClean="0">
              <a:solidFill>
                <a:schemeClr val="accent1"/>
              </a:solidFill>
            </a:endParaRPr>
          </a:p>
          <a:p>
            <a:pPr marL="271463" indent="-271463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Explicit confession that </a:t>
            </a:r>
            <a:r>
              <a:rPr lang="en-US" dirty="0" err="1" smtClean="0"/>
              <a:t>Eurozone</a:t>
            </a:r>
            <a:r>
              <a:rPr lang="en-US" dirty="0" smtClean="0"/>
              <a:t> states are directly exposed to issues in other member states</a:t>
            </a:r>
            <a:endParaRPr lang="en-GB" dirty="0" smtClean="0"/>
          </a:p>
          <a:p>
            <a:pPr marL="271463" indent="-271463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/>
              <a:t>Explicit confession that the </a:t>
            </a:r>
            <a:r>
              <a:rPr lang="en-GB" dirty="0" smtClean="0"/>
              <a:t>no-bail-out rule was only a bluff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7856" y="1745704"/>
            <a:ext cx="3966592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1950" indent="-361950">
              <a:lnSpc>
                <a:spcPct val="80000"/>
              </a:lnSpc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Improved rules</a:t>
            </a:r>
            <a:r>
              <a:rPr lang="sk-SK" sz="2000" dirty="0" smtClean="0">
                <a:solidFill>
                  <a:schemeClr val="accent1"/>
                </a:solidFill>
                <a:latin typeface="+mj-lt"/>
              </a:rPr>
              <a:t>: </a:t>
            </a:r>
            <a:endParaRPr lang="en-US" sz="2000" dirty="0" smtClean="0">
              <a:solidFill>
                <a:schemeClr val="accent1"/>
              </a:solidFill>
              <a:latin typeface="+mj-lt"/>
            </a:endParaRPr>
          </a:p>
          <a:p>
            <a:pPr marL="361950" indent="-361950">
              <a:lnSpc>
                <a:spcPct val="80000"/>
              </a:lnSpc>
              <a:spcAft>
                <a:spcPts val="900"/>
              </a:spcAft>
            </a:pPr>
            <a:r>
              <a:rPr lang="en-GB" sz="2000" dirty="0" smtClean="0">
                <a:solidFill>
                  <a:schemeClr val="accent1"/>
                </a:solidFill>
                <a:latin typeface="+mj-lt"/>
              </a:rPr>
              <a:t>6-pack </a:t>
            </a:r>
            <a:r>
              <a:rPr lang="sk-SK" sz="2000" dirty="0" smtClean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nd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a new Fiscal Treaty</a:t>
            </a:r>
            <a:endParaRPr lang="en-GB" sz="2000" dirty="0" smtClean="0">
              <a:solidFill>
                <a:schemeClr val="accent1"/>
              </a:solidFill>
              <a:latin typeface="+mj-lt"/>
            </a:endParaRPr>
          </a:p>
          <a:p>
            <a:pPr marL="361950" indent="-3619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Reinforcement of Stability and Growth Pact</a:t>
            </a:r>
            <a:endParaRPr lang="en-GB" sz="2000" dirty="0" smtClean="0">
              <a:latin typeface="+mj-lt"/>
            </a:endParaRPr>
          </a:p>
          <a:p>
            <a:pPr marL="827088"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Stronger preventive arm </a:t>
            </a:r>
            <a:r>
              <a:rPr lang="sk-SK" sz="2000" dirty="0" smtClean="0">
                <a:latin typeface="+mj-lt"/>
              </a:rPr>
              <a:t>(</a:t>
            </a:r>
            <a:r>
              <a:rPr lang="en-US" sz="2000" dirty="0" smtClean="0">
                <a:latin typeface="+mj-lt"/>
              </a:rPr>
              <a:t>attempt to achieve deficit from </a:t>
            </a:r>
            <a:r>
              <a:rPr lang="sk-SK" sz="20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.</a:t>
            </a:r>
            <a:r>
              <a:rPr lang="sk-SK" sz="2000" dirty="0" smtClean="0">
                <a:latin typeface="+mj-lt"/>
              </a:rPr>
              <a:t>5%</a:t>
            </a:r>
            <a:r>
              <a:rPr lang="en-US" sz="2000" dirty="0" smtClean="0">
                <a:latin typeface="+mj-lt"/>
              </a:rPr>
              <a:t>, instead of </a:t>
            </a:r>
            <a:r>
              <a:rPr lang="sk-SK" sz="2000" dirty="0" smtClean="0">
                <a:latin typeface="+mj-lt"/>
              </a:rPr>
              <a:t>3% </a:t>
            </a:r>
            <a:r>
              <a:rPr lang="en-US" sz="2000" dirty="0" smtClean="0">
                <a:latin typeface="+mj-lt"/>
              </a:rPr>
              <a:t>of GDP</a:t>
            </a:r>
            <a:r>
              <a:rPr lang="sk-SK" sz="2000" dirty="0" smtClean="0">
                <a:latin typeface="+mj-lt"/>
              </a:rPr>
              <a:t>)</a:t>
            </a:r>
          </a:p>
          <a:p>
            <a:pPr marL="827088" lvl="1">
              <a:lnSpc>
                <a:spcPct val="8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</a:t>
            </a:r>
            <a:r>
              <a:rPr lang="sk-SK" sz="2000" dirty="0" err="1" smtClean="0">
                <a:latin typeface="+mj-lt"/>
              </a:rPr>
              <a:t>Automatic</a:t>
            </a:r>
            <a:r>
              <a:rPr lang="en-US" sz="2000" dirty="0" smtClean="0">
                <a:latin typeface="+mj-lt"/>
              </a:rPr>
              <a:t> penalties within the procedure of excessive deficit</a:t>
            </a:r>
            <a:endParaRPr lang="en-GB" sz="2000" dirty="0" smtClean="0">
              <a:latin typeface="+mj-lt"/>
            </a:endParaRPr>
          </a:p>
          <a:p>
            <a:pPr marL="361950" indent="-361950">
              <a:lnSpc>
                <a:spcPct val="8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Stronger national rules </a:t>
            </a:r>
            <a:r>
              <a:rPr lang="sk-SK" sz="2000" dirty="0" smtClean="0">
                <a:latin typeface="+mj-lt"/>
              </a:rPr>
              <a:t>– </a:t>
            </a:r>
            <a:r>
              <a:rPr lang="en-US" sz="2000" dirty="0" smtClean="0">
                <a:latin typeface="+mj-lt"/>
              </a:rPr>
              <a:t>such as debt brakes</a:t>
            </a:r>
            <a:endParaRPr lang="en-GB" sz="2000" dirty="0" smtClean="0">
              <a:latin typeface="+mj-lt"/>
            </a:endParaRPr>
          </a:p>
          <a:p>
            <a:pPr marL="361950" indent="-3619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New macroeconomic imbalance procedure</a:t>
            </a:r>
            <a:endParaRPr lang="en-GB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</a:t>
            </a:r>
            <a:r>
              <a:rPr lang="en-US" dirty="0" err="1" smtClean="0"/>
              <a:t>ew</a:t>
            </a:r>
            <a:r>
              <a:rPr lang="en-US" dirty="0" smtClean="0"/>
              <a:t> fiscal rules </a:t>
            </a:r>
            <a:r>
              <a:rPr lang="sk-SK" dirty="0" smtClean="0"/>
              <a:t>(2)</a:t>
            </a: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Short-term effect</a:t>
            </a:r>
          </a:p>
          <a:p>
            <a:pPr lvl="1"/>
            <a:r>
              <a:rPr lang="en-US" dirty="0" smtClean="0"/>
              <a:t>Effect of assurance from Euro firewalls is prevailing</a:t>
            </a:r>
          </a:p>
          <a:p>
            <a:pPr lvl="1"/>
            <a:r>
              <a:rPr lang="en-US" dirty="0" smtClean="0"/>
              <a:t>Stronger protection of the </a:t>
            </a:r>
            <a:r>
              <a:rPr lang="en-US" dirty="0" err="1" smtClean="0"/>
              <a:t>Eurozone</a:t>
            </a:r>
            <a:r>
              <a:rPr lang="en-US" dirty="0" smtClean="0"/>
              <a:t> countries from speculative attacks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Protection only from problems arising from the lack of liquidity, not from insolvency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696bal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53371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</a:t>
            </a:r>
            <a:r>
              <a:rPr lang="en-US" dirty="0" err="1" smtClean="0"/>
              <a:t>ew</a:t>
            </a:r>
            <a:r>
              <a:rPr lang="en-US" dirty="0" smtClean="0"/>
              <a:t> fiscal rules </a:t>
            </a:r>
            <a:r>
              <a:rPr lang="sk-SK" dirty="0" smtClean="0"/>
              <a:t>(</a:t>
            </a:r>
            <a:r>
              <a:rPr lang="en-US" dirty="0" smtClean="0"/>
              <a:t>3</a:t>
            </a:r>
            <a:r>
              <a:rPr lang="sk-SK" dirty="0" smtClean="0"/>
              <a:t>)</a:t>
            </a: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71463" indent="-271463"/>
            <a:r>
              <a:rPr lang="en-US" dirty="0" smtClean="0">
                <a:solidFill>
                  <a:schemeClr val="accent1"/>
                </a:solidFill>
              </a:rPr>
              <a:t>Long-term effect</a:t>
            </a:r>
            <a:endParaRPr lang="sk-SK" dirty="0" smtClean="0">
              <a:solidFill>
                <a:schemeClr val="accent1"/>
              </a:solidFill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Eurozone</a:t>
            </a:r>
            <a:r>
              <a:rPr lang="en-US" dirty="0" smtClean="0"/>
              <a:t> firewall</a:t>
            </a:r>
            <a:r>
              <a:rPr lang="sk-SK" dirty="0" smtClean="0"/>
              <a:t> (</a:t>
            </a:r>
            <a:r>
              <a:rPr lang="en-US" dirty="0" smtClean="0"/>
              <a:t>permanent</a:t>
            </a:r>
            <a:r>
              <a:rPr lang="sk-SK" dirty="0" smtClean="0"/>
              <a:t>)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en-US" dirty="0" smtClean="0"/>
              <a:t>in addition to insurance risk, also creates a risk of moral hazard </a:t>
            </a:r>
            <a:r>
              <a:rPr lang="sk-SK" dirty="0" smtClean="0"/>
              <a:t>– </a:t>
            </a:r>
            <a:r>
              <a:rPr lang="en-US" dirty="0" smtClean="0"/>
              <a:t>governments might also feel confident when the deficit is higher</a:t>
            </a:r>
            <a:endParaRPr lang="sk-SK" dirty="0" smtClean="0"/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Better rules</a:t>
            </a:r>
            <a:r>
              <a:rPr lang="sk-SK" dirty="0" smtClean="0"/>
              <a:t> (6-pack, </a:t>
            </a:r>
            <a:r>
              <a:rPr lang="en-US" dirty="0" smtClean="0"/>
              <a:t>Fiscal Treaty</a:t>
            </a:r>
            <a:r>
              <a:rPr lang="sk-SK" dirty="0" smtClean="0"/>
              <a:t>) </a:t>
            </a:r>
            <a:r>
              <a:rPr lang="en-US" dirty="0" smtClean="0"/>
              <a:t>imposes strong pressure on governments to address their deficits and other imbalances</a:t>
            </a:r>
          </a:p>
          <a:p>
            <a:pPr marL="271463" indent="-271463">
              <a:buFont typeface="Arial" pitchFamily="34" charset="0"/>
              <a:buChar char="•"/>
            </a:pPr>
            <a:endParaRPr lang="en-US" dirty="0" smtClean="0"/>
          </a:p>
          <a:p>
            <a:pPr marL="271463" indent="-271463">
              <a:buFont typeface="Arial" pitchFamily="34" charset="0"/>
              <a:buChar char="•"/>
            </a:pPr>
            <a:endParaRPr lang="en-US" dirty="0" smtClean="0"/>
          </a:p>
          <a:p>
            <a:pPr marL="271463" indent="-271463">
              <a:buFont typeface="Arial" pitchFamily="34" charset="0"/>
              <a:buChar char="•"/>
            </a:pPr>
            <a:endParaRPr lang="en-US" dirty="0" smtClean="0"/>
          </a:p>
          <a:p>
            <a:pPr marL="271463" indent="-271463">
              <a:buFont typeface="Arial" pitchFamily="34" charset="0"/>
              <a:buChar char="•"/>
            </a:pPr>
            <a:r>
              <a:rPr lang="en-US" dirty="0" smtClean="0"/>
              <a:t>The resulting effect should be greater motivation to consolidate the budgets</a:t>
            </a:r>
            <a:endParaRPr lang="sk-SK" dirty="0" smtClean="0"/>
          </a:p>
          <a:p>
            <a:pPr marL="271463" indent="-271463">
              <a:buFont typeface="Arial" pitchFamily="34" charset="0"/>
              <a:buChar char="•"/>
            </a:pPr>
            <a:endParaRPr lang="sk-SK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policies and introduction of the Euro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buSzPct val="90000"/>
            </a:pPr>
            <a:r>
              <a:rPr lang="en-GB" dirty="0" smtClean="0"/>
              <a:t>Long-term benefits from the introduction of the Euro will occur only if supported by proper policies:</a:t>
            </a:r>
          </a:p>
          <a:p>
            <a:pPr lvl="1">
              <a:spcBef>
                <a:spcPct val="50000"/>
              </a:spcBef>
              <a:buSzPct val="80000"/>
            </a:pPr>
            <a:r>
              <a:rPr lang="en-GB" b="1" dirty="0" smtClean="0">
                <a:solidFill>
                  <a:schemeClr val="accent1"/>
                </a:solidFill>
              </a:rPr>
              <a:t>Structural policies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aimed at increasing flexibility of the economy – particularly creating conditions for a flexible labour market: </a:t>
            </a:r>
          </a:p>
          <a:p>
            <a:pPr lvl="2" algn="just">
              <a:buSzPct val="90000"/>
              <a:buFont typeface="Courier New" pitchFamily="49" charset="0"/>
              <a:buChar char="o"/>
            </a:pPr>
            <a:r>
              <a:rPr lang="en-GB" dirty="0" smtClean="0"/>
              <a:t>Flexibility of real (as well as nominal) wages</a:t>
            </a:r>
          </a:p>
          <a:p>
            <a:pPr lvl="2" algn="just">
              <a:buSzPct val="90000"/>
              <a:buFont typeface="Courier New" pitchFamily="49" charset="0"/>
              <a:buChar char="o"/>
            </a:pPr>
            <a:r>
              <a:rPr lang="en-GB" dirty="0" smtClean="0"/>
              <a:t>Geographic, </a:t>
            </a:r>
            <a:r>
              <a:rPr lang="en-GB" dirty="0" err="1" smtClean="0"/>
              <a:t>sectoral</a:t>
            </a:r>
            <a:r>
              <a:rPr lang="en-GB" dirty="0" smtClean="0"/>
              <a:t>, and professional mobility of jobs</a:t>
            </a:r>
          </a:p>
          <a:p>
            <a:pPr lvl="2" algn="just">
              <a:buSzPct val="90000"/>
              <a:buFont typeface="Courier New" pitchFamily="49" charset="0"/>
              <a:buChar char="o"/>
            </a:pPr>
            <a:r>
              <a:rPr lang="en-GB" dirty="0" smtClean="0"/>
              <a:t>Flexible employment and legal relationship</a:t>
            </a:r>
          </a:p>
          <a:p>
            <a:pPr lvl="1" algn="just">
              <a:spcBef>
                <a:spcPct val="50000"/>
              </a:spcBef>
              <a:buSzPct val="80000"/>
            </a:pPr>
            <a:r>
              <a:rPr lang="en-GB" b="1" dirty="0" smtClean="0">
                <a:solidFill>
                  <a:schemeClr val="accent1"/>
                </a:solidFill>
              </a:rPr>
              <a:t>Fiscal policy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(balanced/ surplus budget, long-term sustainability</a:t>
            </a:r>
            <a:r>
              <a:rPr lang="sk-SK" dirty="0" smtClean="0"/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>
              <a:spcBef>
                <a:spcPct val="50000"/>
              </a:spcBef>
              <a:buSzPct val="80000"/>
            </a:pPr>
            <a:r>
              <a:rPr lang="en-US" dirty="0" smtClean="0"/>
              <a:t>The introduction of the Euro resulted in several direct benefits</a:t>
            </a:r>
          </a:p>
          <a:p>
            <a:pPr lvl="1">
              <a:spcBef>
                <a:spcPct val="50000"/>
              </a:spcBef>
              <a:buSzPct val="80000"/>
            </a:pPr>
            <a:r>
              <a:rPr lang="en-US" dirty="0" smtClean="0"/>
              <a:t>The price and cost competitiveness of Slovakia deteriorated temporarily (in selected services)</a:t>
            </a:r>
          </a:p>
          <a:p>
            <a:pPr lvl="1">
              <a:spcBef>
                <a:spcPct val="50000"/>
              </a:spcBef>
              <a:buSzPct val="80000"/>
            </a:pPr>
            <a:r>
              <a:rPr lang="en-US" dirty="0" smtClean="0"/>
              <a:t>The financial and debt crisis caused a reduction of  direct benefits of the Euro; long –term benefits will occur later</a:t>
            </a:r>
          </a:p>
          <a:p>
            <a:pPr lvl="1">
              <a:spcBef>
                <a:spcPct val="50000"/>
              </a:spcBef>
              <a:buSzPct val="80000"/>
            </a:pPr>
            <a:r>
              <a:rPr lang="en-US" dirty="0" smtClean="0"/>
              <a:t>Failure by some countries to meet fiscal criteria caused the debt crisis</a:t>
            </a:r>
          </a:p>
          <a:p>
            <a:pPr lvl="1">
              <a:spcBef>
                <a:spcPct val="50000"/>
              </a:spcBef>
              <a:buSzPct val="80000"/>
            </a:pPr>
            <a:r>
              <a:rPr lang="en-US" dirty="0" smtClean="0"/>
              <a:t>Despite downward review, the Slovak economy should maintain a relatively fast pace of growth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en-US" dirty="0" smtClean="0"/>
              <a:t>y</a:t>
            </a:r>
            <a:r>
              <a:rPr lang="sk-SK" dirty="0" err="1" smtClean="0"/>
              <a:t>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en-US" dirty="0" smtClean="0"/>
              <a:t>y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6021288"/>
            <a:ext cx="4800600" cy="608112"/>
          </a:xfrm>
        </p:spPr>
        <p:txBody>
          <a:bodyPr/>
          <a:lstStyle/>
          <a:p>
            <a:pPr lvl="0"/>
            <a:r>
              <a:rPr lang="en-US" dirty="0" smtClean="0"/>
              <a:t>© 2012 PwC. All rights reserved. In this document, “PwC” refers to PricewaterhouseCoopers </a:t>
            </a:r>
            <a:r>
              <a:rPr lang="en-US" dirty="0" err="1" smtClean="0"/>
              <a:t>Slovensko</a:t>
            </a:r>
            <a:r>
              <a:rPr lang="en-US" dirty="0" smtClean="0"/>
              <a:t>, </a:t>
            </a:r>
            <a:r>
              <a:rPr lang="en-US" dirty="0" err="1" smtClean="0"/>
              <a:t>s.r.o</a:t>
            </a:r>
            <a:r>
              <a:rPr lang="en-US" dirty="0" smtClean="0"/>
              <a:t>. and PricewaterhouseCoopers Tax, </a:t>
            </a:r>
            <a:r>
              <a:rPr lang="en-US" dirty="0" err="1" smtClean="0"/>
              <a:t>k.s</a:t>
            </a:r>
            <a:r>
              <a:rPr lang="en-US" dirty="0" smtClean="0"/>
              <a:t>., which are member firms of PricewaterhouseCoopers International Limited, each member firm of which is a separate legal entity.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effect and changes in assumptions</a:t>
            </a:r>
            <a:br>
              <a:rPr lang="en-US" dirty="0" smtClean="0"/>
            </a:b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en-US" dirty="0" smtClean="0"/>
              <a:t>The majority of direct benefits became reality: reduction of transaction costs, transaction costs dropped partially, the Euro foreign exchange risk ceased to exist</a:t>
            </a:r>
          </a:p>
          <a:p>
            <a:pPr lvl="1"/>
            <a:r>
              <a:rPr lang="en-US" dirty="0" smtClean="0"/>
              <a:t>The global economic crisis has significantly supported </a:t>
            </a:r>
            <a:r>
              <a:rPr lang="en-US" b="1" i="1" dirty="0" smtClean="0">
                <a:solidFill>
                  <a:schemeClr val="accent1"/>
                </a:solidFill>
              </a:rPr>
              <a:t>the role of the Euro in protection from the financial crisis</a:t>
            </a:r>
          </a:p>
          <a:p>
            <a:pPr lvl="1"/>
            <a:r>
              <a:rPr lang="en-US" dirty="0" smtClean="0"/>
              <a:t>Despite better rating, potential indirect benefits (DFI growth, foreign trade and GDP growth) will only occur later</a:t>
            </a:r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Medium-term development of industrial production</a:t>
            </a: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9552" y="1556792"/>
            <a:ext cx="8077200" cy="44196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Industrial production index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67544" y="1628800"/>
          <a:ext cx="8001000" cy="429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24328" y="5949280"/>
            <a:ext cx="1329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sk-SK" sz="1200" dirty="0"/>
              <a:t>: </a:t>
            </a:r>
            <a:r>
              <a:rPr lang="sk-SK" sz="1200" dirty="0" err="1"/>
              <a:t>Eurostat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of Europe was concerned about the downfall of foreign trade</a:t>
            </a:r>
            <a:endParaRPr lang="en-GB" b="0" i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sk-SK" sz="1200" dirty="0" err="1" smtClean="0"/>
              <a:t>Eurostat</a:t>
            </a:r>
            <a:r>
              <a:rPr lang="en-US" sz="1200" dirty="0" smtClean="0"/>
              <a:t> 	</a:t>
            </a:r>
            <a:r>
              <a:rPr lang="sk-SK" sz="1200" dirty="0" smtClean="0"/>
              <a:t>* </a:t>
            </a:r>
            <a:r>
              <a:rPr lang="en-US" sz="1200" dirty="0" smtClean="0"/>
              <a:t>January to July</a:t>
            </a:r>
            <a:r>
              <a:rPr lang="sk-SK" sz="1200" dirty="0" smtClean="0"/>
              <a:t> 2011</a:t>
            </a:r>
          </a:p>
          <a:p>
            <a:endParaRPr lang="sk-SK" sz="1200" dirty="0"/>
          </a:p>
        </p:txBody>
      </p:sp>
      <p:graphicFrame>
        <p:nvGraphicFramePr>
          <p:cNvPr id="12" name="Object 11"/>
          <p:cNvGraphicFramePr>
            <a:graphicFrameLocks/>
          </p:cNvGraphicFramePr>
          <p:nvPr/>
        </p:nvGraphicFramePr>
        <p:xfrm>
          <a:off x="241300" y="1679600"/>
          <a:ext cx="8648700" cy="45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76256" y="1628800"/>
            <a:ext cx="288925" cy="40322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limiting industrial production</a:t>
            </a:r>
            <a:endParaRPr lang="en-GB" b="0" i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graphicFrame>
        <p:nvGraphicFramePr>
          <p:cNvPr id="1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2238" y="1952079"/>
          <a:ext cx="4470400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4499992" y="1916832"/>
          <a:ext cx="4470400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9552" y="1340768"/>
            <a:ext cx="3978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dirty="0" err="1" smtClean="0">
                <a:latin typeface="Georgia" pitchFamily="18" charset="0"/>
              </a:rPr>
              <a:t>Fa</a:t>
            </a:r>
            <a:r>
              <a:rPr lang="en-US" sz="2000" dirty="0" err="1" smtClean="0">
                <a:latin typeface="Georgia" pitchFamily="18" charset="0"/>
              </a:rPr>
              <a:t>ctors</a:t>
            </a:r>
            <a:r>
              <a:rPr lang="en-US" sz="2000" dirty="0" smtClean="0">
                <a:latin typeface="Georgia" pitchFamily="18" charset="0"/>
              </a:rPr>
              <a:t> limiting production in </a:t>
            </a:r>
            <a:r>
              <a:rPr lang="sk-SK" sz="2000" dirty="0" smtClean="0">
                <a:latin typeface="Georgia" pitchFamily="18" charset="0"/>
              </a:rPr>
              <a:t>S</a:t>
            </a:r>
            <a:r>
              <a:rPr lang="en-US" sz="2000" dirty="0" smtClean="0">
                <a:latin typeface="Georgia" pitchFamily="18" charset="0"/>
              </a:rPr>
              <a:t>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en-US" sz="1200" dirty="0" smtClean="0"/>
              <a:t>European Commission	</a:t>
            </a:r>
            <a:endParaRPr lang="sk-SK" sz="12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843101" y="1340768"/>
            <a:ext cx="4019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dirty="0" err="1" smtClean="0">
                <a:latin typeface="Georgia" pitchFamily="18" charset="0"/>
              </a:rPr>
              <a:t>Fa</a:t>
            </a:r>
            <a:r>
              <a:rPr lang="en-US" sz="2000" dirty="0" err="1" smtClean="0">
                <a:latin typeface="Georgia" pitchFamily="18" charset="0"/>
              </a:rPr>
              <a:t>ctors</a:t>
            </a:r>
            <a:r>
              <a:rPr lang="en-US" sz="2000" dirty="0" smtClean="0">
                <a:latin typeface="Georgia" pitchFamily="18" charset="0"/>
              </a:rPr>
              <a:t> limiting production in 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deterioration in cost competitiveness of Slovakia</a:t>
            </a:r>
            <a:endParaRPr lang="en-GB" b="0" i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9552" y="1556792"/>
            <a:ext cx="30732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 smtClean="0">
                <a:latin typeface="Georgia" pitchFamily="18" charset="0"/>
              </a:rPr>
              <a:t>Exchange rate </a:t>
            </a:r>
            <a:r>
              <a:rPr lang="sk-SK" dirty="0" err="1" smtClean="0">
                <a:latin typeface="Georgia" pitchFamily="18" charset="0"/>
              </a:rPr>
              <a:t>development</a:t>
            </a:r>
            <a:r>
              <a:rPr lang="sk-SK" dirty="0" smtClean="0">
                <a:latin typeface="Georgia" pitchFamily="18" charset="0"/>
              </a:rPr>
              <a:t> 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Eurostat</a:t>
            </a:r>
            <a:r>
              <a:rPr lang="en-US" sz="1200" dirty="0" smtClean="0"/>
              <a:t>, NBS calculations</a:t>
            </a:r>
            <a:endParaRPr lang="sk-SK" sz="1200" dirty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44008" y="1556792"/>
            <a:ext cx="4312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Industry </a:t>
            </a:r>
            <a:r>
              <a:rPr lang="en-US" dirty="0" err="1" smtClean="0">
                <a:latin typeface="Georgia" pitchFamily="18" charset="0"/>
              </a:rPr>
              <a:t>labour</a:t>
            </a:r>
            <a:r>
              <a:rPr lang="en-US" dirty="0" smtClean="0">
                <a:latin typeface="Georgia" pitchFamily="18" charset="0"/>
              </a:rPr>
              <a:t> cost development (in %)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158304" y="2111648"/>
          <a:ext cx="4357688" cy="37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4684713" y="3933056"/>
          <a:ext cx="4459287" cy="235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4577779" y="1823616"/>
          <a:ext cx="4459288" cy="201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 and competitiveness of SR</a:t>
            </a:r>
            <a:endParaRPr lang="en-GB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1"/>
            <a:r>
              <a:rPr lang="en-GB" dirty="0" smtClean="0"/>
              <a:t>The introduction of the Euro did not have a significant effect on the competitiveness of Slovakia</a:t>
            </a:r>
          </a:p>
          <a:p>
            <a:pPr lvl="1"/>
            <a:r>
              <a:rPr lang="en-GB" dirty="0" smtClean="0"/>
              <a:t>The economic development is comparable with that in other EU countries and results from the global development of demand</a:t>
            </a:r>
          </a:p>
          <a:p>
            <a:pPr lvl="1"/>
            <a:r>
              <a:rPr lang="en-GB" dirty="0" smtClean="0"/>
              <a:t>The price and cost competitiveness has deteriorated temporarily compared to our neighbours</a:t>
            </a:r>
          </a:p>
          <a:p>
            <a:pPr lvl="1"/>
            <a:r>
              <a:rPr lang="en-GB" dirty="0" smtClean="0"/>
              <a:t>Adversely</a:t>
            </a:r>
            <a:r>
              <a:rPr lang="en-US" dirty="0" smtClean="0"/>
              <a:t> affected have been several service sectors</a:t>
            </a:r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 brings stability</a:t>
            </a:r>
            <a:endParaRPr lang="en-GB" b="0" i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460B89C-5A16-4DB3-A76F-037A2092BD1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 smtClean="0"/>
              <a:t>May 2012</a:t>
            </a:r>
            <a:endParaRPr lang="en-GB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544" y="1340768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Georgia" pitchFamily="18" charset="0"/>
              </a:rPr>
              <a:t>A stable currency increases overall economic stability and creates </a:t>
            </a:r>
            <a:r>
              <a:rPr lang="en-US" sz="2000" b="1" dirty="0" err="1" smtClean="0">
                <a:solidFill>
                  <a:schemeClr val="tx2"/>
                </a:solidFill>
                <a:latin typeface="Georgia" pitchFamily="18" charset="0"/>
              </a:rPr>
              <a:t>favourable</a:t>
            </a:r>
            <a:r>
              <a:rPr lang="en-US" sz="2000" b="1" dirty="0" smtClean="0">
                <a:solidFill>
                  <a:schemeClr val="tx2"/>
                </a:solidFill>
                <a:latin typeface="Georgia" pitchFamily="18" charset="0"/>
              </a:rPr>
              <a:t> conditions for long-term business decisions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31640" y="6304002"/>
            <a:ext cx="6768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sk-SK" sz="1200" dirty="0"/>
              <a:t>: </a:t>
            </a:r>
            <a:r>
              <a:rPr lang="en-US" sz="1200" dirty="0" smtClean="0"/>
              <a:t>ECB	</a:t>
            </a:r>
            <a:endParaRPr lang="sk-SK" sz="1200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390525" y="2328863"/>
          <a:ext cx="8001000" cy="40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94000" y="2200275"/>
            <a:ext cx="2888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Monthly exchange rates volatility  (in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 Presentation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</Template>
  <TotalTime>457</TotalTime>
  <Words>1413</Words>
  <Application>Microsoft Office PowerPoint</Application>
  <PresentationFormat>Diavetítés a képernyőre (4:3 oldalarány)</PresentationFormat>
  <Paragraphs>376</Paragraphs>
  <Slides>27</Slides>
  <Notes>27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PwC Presentation</vt:lpstr>
      <vt:lpstr>The euro experiences in Slovakia</vt:lpstr>
      <vt:lpstr>Originally expected effect of introduction of the Euro</vt:lpstr>
      <vt:lpstr>Actual effect and changes in assumptions </vt:lpstr>
      <vt:lpstr>Medium-term development of industrial production</vt:lpstr>
      <vt:lpstr>The whole of Europe was concerned about the downfall of foreign trade</vt:lpstr>
      <vt:lpstr>Factors limiting industrial production</vt:lpstr>
      <vt:lpstr>Temporary deterioration in cost competitiveness of Slovakia</vt:lpstr>
      <vt:lpstr>The Euro and competitiveness of SR</vt:lpstr>
      <vt:lpstr>The Euro brings stability</vt:lpstr>
      <vt:lpstr>The Euro has improved trust </vt:lpstr>
      <vt:lpstr>The debt crisis changes the viewpoint</vt:lpstr>
      <vt:lpstr>The debt crisis was not caused by the introduction of the Euro but by the failure to meet the criteria for the Euro introduction!</vt:lpstr>
      <vt:lpstr>Public debt in the Eurozone</vt:lpstr>
      <vt:lpstr>Public deficit in the Eurozone</vt:lpstr>
      <vt:lpstr>Effect of the reduction of market signalisation and fiscal irresponsibility</vt:lpstr>
      <vt:lpstr>Debt increase in the Eurozone countries</vt:lpstr>
      <vt:lpstr>Simulation of the Maastricht criteria</vt:lpstr>
      <vt:lpstr>Non-sustainable interest expenses in some countries</vt:lpstr>
      <vt:lpstr>Loss of competitiveness by the Eurozone peripheral countries</vt:lpstr>
      <vt:lpstr>Prospects for development in Slovakia</vt:lpstr>
      <vt:lpstr>Comparison of EU countries’ growth prospects</vt:lpstr>
      <vt:lpstr>New fiscal rules</vt:lpstr>
      <vt:lpstr>New fiscal rules (2)</vt:lpstr>
      <vt:lpstr>New fiscal rules (3)</vt:lpstr>
      <vt:lpstr>Economic policies and introduction of the Euro</vt:lpstr>
      <vt:lpstr>Summary</vt:lpstr>
      <vt:lpstr>Thank you for your attention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Emőke</dc:creator>
  <cp:lastModifiedBy>Emőke</cp:lastModifiedBy>
  <cp:revision>130</cp:revision>
  <dcterms:created xsi:type="dcterms:W3CDTF">2011-01-20T13:34:13Z</dcterms:created>
  <dcterms:modified xsi:type="dcterms:W3CDTF">2012-05-18T11:28:28Z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</Properties>
</file>